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6" r:id="rId7"/>
    <p:sldId id="258" r:id="rId8"/>
    <p:sldId id="262" r:id="rId9"/>
    <p:sldId id="264" r:id="rId10"/>
    <p:sldId id="269" r:id="rId11"/>
    <p:sldId id="260" r:id="rId12"/>
    <p:sldId id="268" r:id="rId13"/>
    <p:sldId id="270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120" autoAdjust="0"/>
  </p:normalViewPr>
  <p:slideViewPr>
    <p:cSldViewPr snapToGrid="0">
      <p:cViewPr varScale="1">
        <p:scale>
          <a:sx n="66" d="100"/>
          <a:sy n="66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" userId="a40c560e-52d7-4c7d-9c85-a6d406c3b830" providerId="ADAL" clId="{5ECCD6F0-2DE0-4968-84D3-42AC3E13ED75}"/>
    <pc:docChg chg="undo redo custSel addSld delSld modSld">
      <pc:chgData name="Ricardo" userId="a40c560e-52d7-4c7d-9c85-a6d406c3b830" providerId="ADAL" clId="{5ECCD6F0-2DE0-4968-84D3-42AC3E13ED75}" dt="2021-07-25T22:26:24.360" v="6872" actId="114"/>
      <pc:docMkLst>
        <pc:docMk/>
      </pc:docMkLst>
      <pc:sldChg chg="addSp delSp modSp mod">
        <pc:chgData name="Ricardo" userId="a40c560e-52d7-4c7d-9c85-a6d406c3b830" providerId="ADAL" clId="{5ECCD6F0-2DE0-4968-84D3-42AC3E13ED75}" dt="2021-07-25T22:13:43.209" v="6515" actId="1076"/>
        <pc:sldMkLst>
          <pc:docMk/>
          <pc:sldMk cId="3787771923" sldId="256"/>
        </pc:sldMkLst>
        <pc:spChg chg="del">
          <ac:chgData name="Ricardo" userId="a40c560e-52d7-4c7d-9c85-a6d406c3b830" providerId="ADAL" clId="{5ECCD6F0-2DE0-4968-84D3-42AC3E13ED75}" dt="2021-07-25T16:46:18.801" v="3" actId="478"/>
          <ac:spMkLst>
            <pc:docMk/>
            <pc:sldMk cId="3787771923" sldId="256"/>
            <ac:spMk id="2" creationId="{6A3633A5-4607-43F9-8BCF-9AD76153A1E5}"/>
          </ac:spMkLst>
        </pc:spChg>
        <pc:spChg chg="del">
          <ac:chgData name="Ricardo" userId="a40c560e-52d7-4c7d-9c85-a6d406c3b830" providerId="ADAL" clId="{5ECCD6F0-2DE0-4968-84D3-42AC3E13ED75}" dt="2021-07-25T16:46:12.370" v="1" actId="478"/>
          <ac:spMkLst>
            <pc:docMk/>
            <pc:sldMk cId="3787771923" sldId="256"/>
            <ac:spMk id="3" creationId="{6E6C576E-0E12-4EC3-916C-A0478C41241B}"/>
          </ac:spMkLst>
        </pc:spChg>
        <pc:spChg chg="add del mod">
          <ac:chgData name="Ricardo" userId="a40c560e-52d7-4c7d-9c85-a6d406c3b830" providerId="ADAL" clId="{5ECCD6F0-2DE0-4968-84D3-42AC3E13ED75}" dt="2021-07-25T16:46:21.636" v="4" actId="478"/>
          <ac:spMkLst>
            <pc:docMk/>
            <pc:sldMk cId="3787771923" sldId="256"/>
            <ac:spMk id="7" creationId="{481AE46C-1A3A-4B5A-B313-52EA53E2DB6B}"/>
          </ac:spMkLst>
        </pc:spChg>
        <pc:spChg chg="mod">
          <ac:chgData name="Ricardo" userId="a40c560e-52d7-4c7d-9c85-a6d406c3b830" providerId="ADAL" clId="{5ECCD6F0-2DE0-4968-84D3-42AC3E13ED75}" dt="2021-07-25T16:49:37.211" v="113"/>
          <ac:spMkLst>
            <pc:docMk/>
            <pc:sldMk cId="3787771923" sldId="256"/>
            <ac:spMk id="9" creationId="{487446BE-9AA7-431E-A02B-3B8DD1220B3E}"/>
          </ac:spMkLst>
        </pc:spChg>
        <pc:spChg chg="mod">
          <ac:chgData name="Ricardo" userId="a40c560e-52d7-4c7d-9c85-a6d406c3b830" providerId="ADAL" clId="{5ECCD6F0-2DE0-4968-84D3-42AC3E13ED75}" dt="2021-07-25T16:49:37.211" v="113"/>
          <ac:spMkLst>
            <pc:docMk/>
            <pc:sldMk cId="3787771923" sldId="256"/>
            <ac:spMk id="10" creationId="{0ECCA0C7-21E7-4A5E-98DE-0942AFF136FE}"/>
          </ac:spMkLst>
        </pc:spChg>
        <pc:spChg chg="add mod">
          <ac:chgData name="Ricardo" userId="a40c560e-52d7-4c7d-9c85-a6d406c3b830" providerId="ADAL" clId="{5ECCD6F0-2DE0-4968-84D3-42AC3E13ED75}" dt="2021-07-25T22:11:48.216" v="6408" actId="1035"/>
          <ac:spMkLst>
            <pc:docMk/>
            <pc:sldMk cId="3787771923" sldId="256"/>
            <ac:spMk id="21" creationId="{5E7D99AA-E646-4E89-991C-225E5C719D93}"/>
          </ac:spMkLst>
        </pc:spChg>
        <pc:spChg chg="add mod">
          <ac:chgData name="Ricardo" userId="a40c560e-52d7-4c7d-9c85-a6d406c3b830" providerId="ADAL" clId="{5ECCD6F0-2DE0-4968-84D3-42AC3E13ED75}" dt="2021-07-25T22:13:39.348" v="6514" actId="1076"/>
          <ac:spMkLst>
            <pc:docMk/>
            <pc:sldMk cId="3787771923" sldId="256"/>
            <ac:spMk id="22" creationId="{4021D470-A070-40DB-9DEC-3EF700A7BD47}"/>
          </ac:spMkLst>
        </pc:spChg>
        <pc:grpChg chg="add mod">
          <ac:chgData name="Ricardo" userId="a40c560e-52d7-4c7d-9c85-a6d406c3b830" providerId="ADAL" clId="{5ECCD6F0-2DE0-4968-84D3-42AC3E13ED75}" dt="2021-07-25T22:11:48.216" v="6408" actId="1035"/>
          <ac:grpSpMkLst>
            <pc:docMk/>
            <pc:sldMk cId="3787771923" sldId="256"/>
            <ac:grpSpMk id="8" creationId="{56200056-B53B-4CC5-8337-3B6D8982E9FE}"/>
          </ac:grpSpMkLst>
        </pc:grpChg>
        <pc:picChg chg="add del mod modCrop">
          <ac:chgData name="Ricardo" userId="a40c560e-52d7-4c7d-9c85-a6d406c3b830" providerId="ADAL" clId="{5ECCD6F0-2DE0-4968-84D3-42AC3E13ED75}" dt="2021-07-25T16:55:33.023" v="133" actId="478"/>
          <ac:picMkLst>
            <pc:docMk/>
            <pc:sldMk cId="3787771923" sldId="256"/>
            <ac:picMk id="5" creationId="{60FB4D81-A526-4485-9ACE-C0BE5FF7C2CA}"/>
          </ac:picMkLst>
        </pc:picChg>
        <pc:picChg chg="add mod">
          <ac:chgData name="Ricardo" userId="a40c560e-52d7-4c7d-9c85-a6d406c3b830" providerId="ADAL" clId="{5ECCD6F0-2DE0-4968-84D3-42AC3E13ED75}" dt="2021-07-25T22:13:43.209" v="6515" actId="1076"/>
          <ac:picMkLst>
            <pc:docMk/>
            <pc:sldMk cId="3787771923" sldId="256"/>
            <ac:picMk id="11" creationId="{4AD352B0-28B1-409F-B68A-E27ABF199B7D}"/>
          </ac:picMkLst>
        </pc:picChg>
        <pc:picChg chg="add del mod ord">
          <ac:chgData name="Ricardo" userId="a40c560e-52d7-4c7d-9c85-a6d406c3b830" providerId="ADAL" clId="{5ECCD6F0-2DE0-4968-84D3-42AC3E13ED75}" dt="2021-07-25T17:10:58.103" v="352" actId="478"/>
          <ac:picMkLst>
            <pc:docMk/>
            <pc:sldMk cId="3787771923" sldId="256"/>
            <ac:picMk id="12" creationId="{7947EF56-2386-4DA1-87CC-F4AE086B6D30}"/>
          </ac:picMkLst>
        </pc:picChg>
        <pc:picChg chg="add del mod">
          <ac:chgData name="Ricardo" userId="a40c560e-52d7-4c7d-9c85-a6d406c3b830" providerId="ADAL" clId="{5ECCD6F0-2DE0-4968-84D3-42AC3E13ED75}" dt="2021-07-25T16:57:32.360" v="220" actId="478"/>
          <ac:picMkLst>
            <pc:docMk/>
            <pc:sldMk cId="3787771923" sldId="256"/>
            <ac:picMk id="14" creationId="{51ADCE2B-41D2-42F8-9399-82F00983DD7D}"/>
          </ac:picMkLst>
        </pc:picChg>
        <pc:picChg chg="add del mod ord">
          <ac:chgData name="Ricardo" userId="a40c560e-52d7-4c7d-9c85-a6d406c3b830" providerId="ADAL" clId="{5ECCD6F0-2DE0-4968-84D3-42AC3E13ED75}" dt="2021-07-25T17:07:12.549" v="349" actId="478"/>
          <ac:picMkLst>
            <pc:docMk/>
            <pc:sldMk cId="3787771923" sldId="256"/>
            <ac:picMk id="16" creationId="{1716B107-4A72-4CD1-B389-40E5A7988144}"/>
          </ac:picMkLst>
        </pc:picChg>
        <pc:picChg chg="add del mod ord">
          <ac:chgData name="Ricardo" userId="a40c560e-52d7-4c7d-9c85-a6d406c3b830" providerId="ADAL" clId="{5ECCD6F0-2DE0-4968-84D3-42AC3E13ED75}" dt="2021-07-25T17:26:51.322" v="355" actId="478"/>
          <ac:picMkLst>
            <pc:docMk/>
            <pc:sldMk cId="3787771923" sldId="256"/>
            <ac:picMk id="18" creationId="{6A05926A-682F-4B59-954D-27CF200347E6}"/>
          </ac:picMkLst>
        </pc:picChg>
        <pc:picChg chg="add mod ord">
          <ac:chgData name="Ricardo" userId="a40c560e-52d7-4c7d-9c85-a6d406c3b830" providerId="ADAL" clId="{5ECCD6F0-2DE0-4968-84D3-42AC3E13ED75}" dt="2021-07-25T17:27:25.964" v="359" actId="1076"/>
          <ac:picMkLst>
            <pc:docMk/>
            <pc:sldMk cId="3787771923" sldId="256"/>
            <ac:picMk id="20" creationId="{CA6C6F6F-A30D-43D2-B6F4-8D41BB752D05}"/>
          </ac:picMkLst>
        </pc:picChg>
      </pc:sldChg>
      <pc:sldChg chg="addSp delSp modSp mod modNotesTx">
        <pc:chgData name="Ricardo" userId="a40c560e-52d7-4c7d-9c85-a6d406c3b830" providerId="ADAL" clId="{5ECCD6F0-2DE0-4968-84D3-42AC3E13ED75}" dt="2021-07-25T22:15:17.860" v="6594" actId="1036"/>
        <pc:sldMkLst>
          <pc:docMk/>
          <pc:sldMk cId="2555990540" sldId="257"/>
        </pc:sldMkLst>
        <pc:spChg chg="del mod">
          <ac:chgData name="Ricardo" userId="a40c560e-52d7-4c7d-9c85-a6d406c3b830" providerId="ADAL" clId="{5ECCD6F0-2DE0-4968-84D3-42AC3E13ED75}" dt="2021-07-25T20:40:28.136" v="2719" actId="478"/>
          <ac:spMkLst>
            <pc:docMk/>
            <pc:sldMk cId="2555990540" sldId="257"/>
            <ac:spMk id="2" creationId="{0EB95E11-D54D-4E8C-BE5D-F1BE15F87343}"/>
          </ac:spMkLst>
        </pc:spChg>
        <pc:spChg chg="mod">
          <ac:chgData name="Ricardo" userId="a40c560e-52d7-4c7d-9c85-a6d406c3b830" providerId="ADAL" clId="{5ECCD6F0-2DE0-4968-84D3-42AC3E13ED75}" dt="2021-07-25T20:32:30.524" v="2577" actId="27636"/>
          <ac:spMkLst>
            <pc:docMk/>
            <pc:sldMk cId="2555990540" sldId="257"/>
            <ac:spMk id="3" creationId="{84E0597B-05CB-4CDC-946B-CB75167CCBA3}"/>
          </ac:spMkLst>
        </pc:spChg>
        <pc:spChg chg="mod">
          <ac:chgData name="Ricardo" userId="a40c560e-52d7-4c7d-9c85-a6d406c3b830" providerId="ADAL" clId="{5ECCD6F0-2DE0-4968-84D3-42AC3E13ED75}" dt="2021-07-25T20:40:13.946" v="2715"/>
          <ac:spMkLst>
            <pc:docMk/>
            <pc:sldMk cId="2555990540" sldId="257"/>
            <ac:spMk id="10" creationId="{89BC2065-22F9-4372-8EC2-3C2243144681}"/>
          </ac:spMkLst>
        </pc:spChg>
        <pc:spChg chg="mod">
          <ac:chgData name="Ricardo" userId="a40c560e-52d7-4c7d-9c85-a6d406c3b830" providerId="ADAL" clId="{5ECCD6F0-2DE0-4968-84D3-42AC3E13ED75}" dt="2021-07-25T20:40:13.946" v="2715"/>
          <ac:spMkLst>
            <pc:docMk/>
            <pc:sldMk cId="2555990540" sldId="257"/>
            <ac:spMk id="11" creationId="{12A41915-1F20-4449-A8CE-40433A74DF3A}"/>
          </ac:spMkLst>
        </pc:spChg>
        <pc:grpChg chg="add del mod">
          <ac:chgData name="Ricardo" userId="a40c560e-52d7-4c7d-9c85-a6d406c3b830" providerId="ADAL" clId="{5ECCD6F0-2DE0-4968-84D3-42AC3E13ED75}" dt="2021-07-25T20:40:46.269" v="2722" actId="478"/>
          <ac:grpSpMkLst>
            <pc:docMk/>
            <pc:sldMk cId="2555990540" sldId="257"/>
            <ac:grpSpMk id="9" creationId="{417CF24B-54F4-41F3-BA0D-5F244C715AC6}"/>
          </ac:grpSpMkLst>
        </pc:grpChg>
        <pc:picChg chg="add del mod ord">
          <ac:chgData name="Ricardo" userId="a40c560e-52d7-4c7d-9c85-a6d406c3b830" providerId="ADAL" clId="{5ECCD6F0-2DE0-4968-84D3-42AC3E13ED75}" dt="2021-07-25T20:40:25.143" v="2718" actId="478"/>
          <ac:picMkLst>
            <pc:docMk/>
            <pc:sldMk cId="2555990540" sldId="257"/>
            <ac:picMk id="4" creationId="{50D37FB5-726C-4DB4-8BA4-7187825204EB}"/>
          </ac:picMkLst>
        </pc:picChg>
        <pc:picChg chg="add mod">
          <ac:chgData name="Ricardo" userId="a40c560e-52d7-4c7d-9c85-a6d406c3b830" providerId="ADAL" clId="{5ECCD6F0-2DE0-4968-84D3-42AC3E13ED75}" dt="2021-07-25T22:15:17.860" v="6594" actId="1036"/>
          <ac:picMkLst>
            <pc:docMk/>
            <pc:sldMk cId="2555990540" sldId="257"/>
            <ac:picMk id="6" creationId="{4DC17217-9886-4911-B893-8EFF76C82141}"/>
          </ac:picMkLst>
        </pc:picChg>
        <pc:picChg chg="add mod">
          <ac:chgData name="Ricardo" userId="a40c560e-52d7-4c7d-9c85-a6d406c3b830" providerId="ADAL" clId="{5ECCD6F0-2DE0-4968-84D3-42AC3E13ED75}" dt="2021-07-25T22:15:07.737" v="6586" actId="1036"/>
          <ac:picMkLst>
            <pc:docMk/>
            <pc:sldMk cId="2555990540" sldId="257"/>
            <ac:picMk id="8" creationId="{21CCA168-5957-4602-B30C-A43795949A24}"/>
          </ac:picMkLst>
        </pc:picChg>
        <pc:picChg chg="add mod">
          <ac:chgData name="Ricardo" userId="a40c560e-52d7-4c7d-9c85-a6d406c3b830" providerId="ADAL" clId="{5ECCD6F0-2DE0-4968-84D3-42AC3E13ED75}" dt="2021-07-25T20:41:10.473" v="2726" actId="1076"/>
          <ac:picMkLst>
            <pc:docMk/>
            <pc:sldMk cId="2555990540" sldId="257"/>
            <ac:picMk id="13" creationId="{F3CD444F-522F-47B9-8174-E3E3472ED670}"/>
          </ac:picMkLst>
        </pc:picChg>
      </pc:sldChg>
      <pc:sldChg chg="addSp delSp modSp mod modNotesTx">
        <pc:chgData name="Ricardo" userId="a40c560e-52d7-4c7d-9c85-a6d406c3b830" providerId="ADAL" clId="{5ECCD6F0-2DE0-4968-84D3-42AC3E13ED75}" dt="2021-07-25T20:24:06.014" v="2241" actId="14100"/>
        <pc:sldMkLst>
          <pc:docMk/>
          <pc:sldMk cId="832901084" sldId="258"/>
        </pc:sldMkLst>
        <pc:spChg chg="mod ord">
          <ac:chgData name="Ricardo" userId="a40c560e-52d7-4c7d-9c85-a6d406c3b830" providerId="ADAL" clId="{5ECCD6F0-2DE0-4968-84D3-42AC3E13ED75}" dt="2021-07-25T18:25:21.445" v="1640" actId="1076"/>
          <ac:spMkLst>
            <pc:docMk/>
            <pc:sldMk cId="832901084" sldId="258"/>
            <ac:spMk id="2" creationId="{14BDB158-5854-4043-A13B-2A0E92E337A8}"/>
          </ac:spMkLst>
        </pc:spChg>
        <pc:spChg chg="del mod">
          <ac:chgData name="Ricardo" userId="a40c560e-52d7-4c7d-9c85-a6d406c3b830" providerId="ADAL" clId="{5ECCD6F0-2DE0-4968-84D3-42AC3E13ED75}" dt="2021-07-25T18:12:12.594" v="1257" actId="478"/>
          <ac:spMkLst>
            <pc:docMk/>
            <pc:sldMk cId="832901084" sldId="258"/>
            <ac:spMk id="3" creationId="{43E8BA33-8281-4AE1-99DC-4CC3860E0CB8}"/>
          </ac:spMkLst>
        </pc:spChg>
        <pc:spChg chg="add mod ord">
          <ac:chgData name="Ricardo" userId="a40c560e-52d7-4c7d-9c85-a6d406c3b830" providerId="ADAL" clId="{5ECCD6F0-2DE0-4968-84D3-42AC3E13ED75}" dt="2021-07-25T20:23:55.325" v="2240" actId="20577"/>
          <ac:spMkLst>
            <pc:docMk/>
            <pc:sldMk cId="832901084" sldId="258"/>
            <ac:spMk id="7" creationId="{30BA6D86-E57D-4354-9713-CA1E3D520953}"/>
          </ac:spMkLst>
        </pc:spChg>
        <pc:picChg chg="del mod">
          <ac:chgData name="Ricardo" userId="a40c560e-52d7-4c7d-9c85-a6d406c3b830" providerId="ADAL" clId="{5ECCD6F0-2DE0-4968-84D3-42AC3E13ED75}" dt="2021-07-25T18:19:35.898" v="1621" actId="21"/>
          <ac:picMkLst>
            <pc:docMk/>
            <pc:sldMk cId="832901084" sldId="258"/>
            <ac:picMk id="4" creationId="{22072B89-99F6-4139-8CC3-0EEF38C12293}"/>
          </ac:picMkLst>
        </pc:picChg>
        <pc:picChg chg="add mod ord">
          <ac:chgData name="Ricardo" userId="a40c560e-52d7-4c7d-9c85-a6d406c3b830" providerId="ADAL" clId="{5ECCD6F0-2DE0-4968-84D3-42AC3E13ED75}" dt="2021-07-25T18:11:17.454" v="1246" actId="167"/>
          <ac:picMkLst>
            <pc:docMk/>
            <pc:sldMk cId="832901084" sldId="258"/>
            <ac:picMk id="5" creationId="{6D7F60EF-08A8-4BF0-BC52-6E11C4F6E2C5}"/>
          </ac:picMkLst>
        </pc:picChg>
        <pc:picChg chg="add mod ord">
          <ac:chgData name="Ricardo" userId="a40c560e-52d7-4c7d-9c85-a6d406c3b830" providerId="ADAL" clId="{5ECCD6F0-2DE0-4968-84D3-42AC3E13ED75}" dt="2021-07-25T18:52:59.060" v="2025" actId="1076"/>
          <ac:picMkLst>
            <pc:docMk/>
            <pc:sldMk cId="832901084" sldId="258"/>
            <ac:picMk id="6" creationId="{2438C341-58A8-4B61-AD98-03230D450888}"/>
          </ac:picMkLst>
        </pc:picChg>
        <pc:picChg chg="add mod">
          <ac:chgData name="Ricardo" userId="a40c560e-52d7-4c7d-9c85-a6d406c3b830" providerId="ADAL" clId="{5ECCD6F0-2DE0-4968-84D3-42AC3E13ED75}" dt="2021-07-25T18:52:29.396" v="2018" actId="14100"/>
          <ac:picMkLst>
            <pc:docMk/>
            <pc:sldMk cId="832901084" sldId="258"/>
            <ac:picMk id="9" creationId="{6D555007-2047-45F8-A6E5-7AB8B4C976D4}"/>
          </ac:picMkLst>
        </pc:picChg>
        <pc:picChg chg="add mod">
          <ac:chgData name="Ricardo" userId="a40c560e-52d7-4c7d-9c85-a6d406c3b830" providerId="ADAL" clId="{5ECCD6F0-2DE0-4968-84D3-42AC3E13ED75}" dt="2021-07-25T20:24:06.014" v="2241" actId="14100"/>
          <ac:picMkLst>
            <pc:docMk/>
            <pc:sldMk cId="832901084" sldId="258"/>
            <ac:picMk id="11" creationId="{9BB11309-E0BF-4A5D-9946-B881F4626439}"/>
          </ac:picMkLst>
        </pc:picChg>
        <pc:picChg chg="add mod">
          <ac:chgData name="Ricardo" userId="a40c560e-52d7-4c7d-9c85-a6d406c3b830" providerId="ADAL" clId="{5ECCD6F0-2DE0-4968-84D3-42AC3E13ED75}" dt="2021-07-25T18:52:58.674" v="2024" actId="1076"/>
          <ac:picMkLst>
            <pc:docMk/>
            <pc:sldMk cId="832901084" sldId="258"/>
            <ac:picMk id="13" creationId="{37AEB470-1801-499D-ACF8-92A90B25635C}"/>
          </ac:picMkLst>
        </pc:picChg>
      </pc:sldChg>
      <pc:sldChg chg="addSp delSp modSp mod">
        <pc:chgData name="Ricardo" userId="a40c560e-52d7-4c7d-9c85-a6d406c3b830" providerId="ADAL" clId="{5ECCD6F0-2DE0-4968-84D3-42AC3E13ED75}" dt="2021-07-25T21:57:25.577" v="6138" actId="5793"/>
        <pc:sldMkLst>
          <pc:docMk/>
          <pc:sldMk cId="2130711412" sldId="260"/>
        </pc:sldMkLst>
        <pc:spChg chg="del">
          <ac:chgData name="Ricardo" userId="a40c560e-52d7-4c7d-9c85-a6d406c3b830" providerId="ADAL" clId="{5ECCD6F0-2DE0-4968-84D3-42AC3E13ED75}" dt="2021-07-25T21:22:09.103" v="4630" actId="478"/>
          <ac:spMkLst>
            <pc:docMk/>
            <pc:sldMk cId="2130711412" sldId="260"/>
            <ac:spMk id="3" creationId="{334ED9E8-9E60-409A-BCEC-171AFC24AFA9}"/>
          </ac:spMkLst>
        </pc:spChg>
        <pc:spChg chg="add mod">
          <ac:chgData name="Ricardo" userId="a40c560e-52d7-4c7d-9c85-a6d406c3b830" providerId="ADAL" clId="{5ECCD6F0-2DE0-4968-84D3-42AC3E13ED75}" dt="2021-07-25T21:43:55.912" v="5420" actId="123"/>
          <ac:spMkLst>
            <pc:docMk/>
            <pc:sldMk cId="2130711412" sldId="260"/>
            <ac:spMk id="5" creationId="{C9AE221F-B465-4F8F-809E-1AABCEA4C524}"/>
          </ac:spMkLst>
        </pc:spChg>
        <pc:spChg chg="add mod">
          <ac:chgData name="Ricardo" userId="a40c560e-52d7-4c7d-9c85-a6d406c3b830" providerId="ADAL" clId="{5ECCD6F0-2DE0-4968-84D3-42AC3E13ED75}" dt="2021-07-25T21:44:00.948" v="5421" actId="123"/>
          <ac:spMkLst>
            <pc:docMk/>
            <pc:sldMk cId="2130711412" sldId="260"/>
            <ac:spMk id="6" creationId="{338C04C1-3D0D-4CC5-8D43-A443222DDB23}"/>
          </ac:spMkLst>
        </pc:spChg>
        <pc:spChg chg="add mod">
          <ac:chgData name="Ricardo" userId="a40c560e-52d7-4c7d-9c85-a6d406c3b830" providerId="ADAL" clId="{5ECCD6F0-2DE0-4968-84D3-42AC3E13ED75}" dt="2021-07-25T21:57:25.577" v="6138" actId="5793"/>
          <ac:spMkLst>
            <pc:docMk/>
            <pc:sldMk cId="2130711412" sldId="260"/>
            <ac:spMk id="7" creationId="{9D7FB64F-A854-4113-8296-93EFCD9F0718}"/>
          </ac:spMkLst>
        </pc:spChg>
        <pc:picChg chg="add del mod ord">
          <ac:chgData name="Ricardo" userId="a40c560e-52d7-4c7d-9c85-a6d406c3b830" providerId="ADAL" clId="{5ECCD6F0-2DE0-4968-84D3-42AC3E13ED75}" dt="2021-07-25T21:22:21.063" v="4632" actId="1076"/>
          <ac:picMkLst>
            <pc:docMk/>
            <pc:sldMk cId="2130711412" sldId="260"/>
            <ac:picMk id="4" creationId="{3CD04B9D-CF10-4477-BC10-89A9090744FF}"/>
          </ac:picMkLst>
        </pc:picChg>
      </pc:sldChg>
      <pc:sldChg chg="addSp delSp modSp mod modNotesTx">
        <pc:chgData name="Ricardo" userId="a40c560e-52d7-4c7d-9c85-a6d406c3b830" providerId="ADAL" clId="{5ECCD6F0-2DE0-4968-84D3-42AC3E13ED75}" dt="2021-07-25T22:18:07.453" v="6627" actId="20577"/>
        <pc:sldMkLst>
          <pc:docMk/>
          <pc:sldMk cId="4289528968" sldId="262"/>
        </pc:sldMkLst>
        <pc:spChg chg="mod">
          <ac:chgData name="Ricardo" userId="a40c560e-52d7-4c7d-9c85-a6d406c3b830" providerId="ADAL" clId="{5ECCD6F0-2DE0-4968-84D3-42AC3E13ED75}" dt="2021-07-25T20:44:06.676" v="2753" actId="20577"/>
          <ac:spMkLst>
            <pc:docMk/>
            <pc:sldMk cId="4289528968" sldId="262"/>
            <ac:spMk id="6" creationId="{EB24F93F-F29E-46CA-AA0F-222990CFBD9F}"/>
          </ac:spMkLst>
        </pc:spChg>
        <pc:spChg chg="mod">
          <ac:chgData name="Ricardo" userId="a40c560e-52d7-4c7d-9c85-a6d406c3b830" providerId="ADAL" clId="{5ECCD6F0-2DE0-4968-84D3-42AC3E13ED75}" dt="2021-07-25T18:53:48.470" v="2026"/>
          <ac:spMkLst>
            <pc:docMk/>
            <pc:sldMk cId="4289528968" sldId="262"/>
            <ac:spMk id="14" creationId="{76CB7948-67BC-4A69-970C-8E37372FBB58}"/>
          </ac:spMkLst>
        </pc:spChg>
        <pc:spChg chg="mod">
          <ac:chgData name="Ricardo" userId="a40c560e-52d7-4c7d-9c85-a6d406c3b830" providerId="ADAL" clId="{5ECCD6F0-2DE0-4968-84D3-42AC3E13ED75}" dt="2021-07-25T18:53:48.470" v="2026"/>
          <ac:spMkLst>
            <pc:docMk/>
            <pc:sldMk cId="4289528968" sldId="262"/>
            <ac:spMk id="15" creationId="{7B5399E2-7739-43B5-8A52-4C381B577503}"/>
          </ac:spMkLst>
        </pc:spChg>
        <pc:spChg chg="mod">
          <ac:chgData name="Ricardo" userId="a40c560e-52d7-4c7d-9c85-a6d406c3b830" providerId="ADAL" clId="{5ECCD6F0-2DE0-4968-84D3-42AC3E13ED75}" dt="2021-07-25T18:53:48.470" v="2026"/>
          <ac:spMkLst>
            <pc:docMk/>
            <pc:sldMk cId="4289528968" sldId="262"/>
            <ac:spMk id="16" creationId="{BAB15072-F65A-4011-A91E-B7F2BB954960}"/>
          </ac:spMkLst>
        </pc:spChg>
        <pc:spChg chg="mod">
          <ac:chgData name="Ricardo" userId="a40c560e-52d7-4c7d-9c85-a6d406c3b830" providerId="ADAL" clId="{5ECCD6F0-2DE0-4968-84D3-42AC3E13ED75}" dt="2021-07-25T18:53:48.470" v="2026"/>
          <ac:spMkLst>
            <pc:docMk/>
            <pc:sldMk cId="4289528968" sldId="262"/>
            <ac:spMk id="17" creationId="{7929597C-DF69-41B3-AB9F-049501284B7D}"/>
          </ac:spMkLst>
        </pc:spChg>
        <pc:spChg chg="mod">
          <ac:chgData name="Ricardo" userId="a40c560e-52d7-4c7d-9c85-a6d406c3b830" providerId="ADAL" clId="{5ECCD6F0-2DE0-4968-84D3-42AC3E13ED75}" dt="2021-07-25T18:53:56.110" v="2027"/>
          <ac:spMkLst>
            <pc:docMk/>
            <pc:sldMk cId="4289528968" sldId="262"/>
            <ac:spMk id="19" creationId="{AD2722C5-BDD6-4E1E-89A6-5336D295ADF9}"/>
          </ac:spMkLst>
        </pc:spChg>
        <pc:spChg chg="mod">
          <ac:chgData name="Ricardo" userId="a40c560e-52d7-4c7d-9c85-a6d406c3b830" providerId="ADAL" clId="{5ECCD6F0-2DE0-4968-84D3-42AC3E13ED75}" dt="2021-07-25T18:53:56.110" v="2027"/>
          <ac:spMkLst>
            <pc:docMk/>
            <pc:sldMk cId="4289528968" sldId="262"/>
            <ac:spMk id="20" creationId="{FC3A8A7C-9A25-49F6-A44D-ECD8459FE76F}"/>
          </ac:spMkLst>
        </pc:spChg>
        <pc:spChg chg="add del mod">
          <ac:chgData name="Ricardo" userId="a40c560e-52d7-4c7d-9c85-a6d406c3b830" providerId="ADAL" clId="{5ECCD6F0-2DE0-4968-84D3-42AC3E13ED75}" dt="2021-07-25T18:54:05.828" v="2029"/>
          <ac:spMkLst>
            <pc:docMk/>
            <pc:sldMk cId="4289528968" sldId="262"/>
            <ac:spMk id="21" creationId="{928618DB-9FA9-457B-85DA-3B34DA61A5B7}"/>
          </ac:spMkLst>
        </pc:spChg>
        <pc:spChg chg="mod">
          <ac:chgData name="Ricardo" userId="a40c560e-52d7-4c7d-9c85-a6d406c3b830" providerId="ADAL" clId="{5ECCD6F0-2DE0-4968-84D3-42AC3E13ED75}" dt="2021-07-25T18:54:20.118" v="2031"/>
          <ac:spMkLst>
            <pc:docMk/>
            <pc:sldMk cId="4289528968" sldId="262"/>
            <ac:spMk id="23" creationId="{6F26C8FB-39AF-4207-A250-3161AE457613}"/>
          </ac:spMkLst>
        </pc:spChg>
        <pc:spChg chg="mod">
          <ac:chgData name="Ricardo" userId="a40c560e-52d7-4c7d-9c85-a6d406c3b830" providerId="ADAL" clId="{5ECCD6F0-2DE0-4968-84D3-42AC3E13ED75}" dt="2021-07-25T18:54:20.118" v="2031"/>
          <ac:spMkLst>
            <pc:docMk/>
            <pc:sldMk cId="4289528968" sldId="262"/>
            <ac:spMk id="24" creationId="{C73A3C2F-E694-4067-A952-848C29F2C6D0}"/>
          </ac:spMkLst>
        </pc:spChg>
        <pc:grpChg chg="add mod">
          <ac:chgData name="Ricardo" userId="a40c560e-52d7-4c7d-9c85-a6d406c3b830" providerId="ADAL" clId="{5ECCD6F0-2DE0-4968-84D3-42AC3E13ED75}" dt="2021-07-25T18:48:12.780" v="1987" actId="1076"/>
          <ac:grpSpMkLst>
            <pc:docMk/>
            <pc:sldMk cId="4289528968" sldId="262"/>
            <ac:grpSpMk id="7" creationId="{B687201D-F46C-4130-9AB2-523E4AC782D1}"/>
          </ac:grpSpMkLst>
        </pc:grpChg>
        <pc:grpChg chg="add del mod">
          <ac:chgData name="Ricardo" userId="a40c560e-52d7-4c7d-9c85-a6d406c3b830" providerId="ADAL" clId="{5ECCD6F0-2DE0-4968-84D3-42AC3E13ED75}" dt="2021-07-25T18:55:42.068" v="2045" actId="478"/>
          <ac:grpSpMkLst>
            <pc:docMk/>
            <pc:sldMk cId="4289528968" sldId="262"/>
            <ac:grpSpMk id="13" creationId="{A7BAFE0C-2AE4-4ED7-9546-0A269E5EE5EF}"/>
          </ac:grpSpMkLst>
        </pc:grpChg>
        <pc:grpChg chg="add del mod">
          <ac:chgData name="Ricardo" userId="a40c560e-52d7-4c7d-9c85-a6d406c3b830" providerId="ADAL" clId="{5ECCD6F0-2DE0-4968-84D3-42AC3E13ED75}" dt="2021-07-25T18:55:43.281" v="2046" actId="478"/>
          <ac:grpSpMkLst>
            <pc:docMk/>
            <pc:sldMk cId="4289528968" sldId="262"/>
            <ac:grpSpMk id="18" creationId="{D4800AFA-61E4-4F54-9D4B-020B3155A356}"/>
          </ac:grpSpMkLst>
        </pc:grpChg>
        <pc:grpChg chg="add del mod">
          <ac:chgData name="Ricardo" userId="a40c560e-52d7-4c7d-9c85-a6d406c3b830" providerId="ADAL" clId="{5ECCD6F0-2DE0-4968-84D3-42AC3E13ED75}" dt="2021-07-25T18:55:01.471" v="2039" actId="478"/>
          <ac:grpSpMkLst>
            <pc:docMk/>
            <pc:sldMk cId="4289528968" sldId="262"/>
            <ac:grpSpMk id="22" creationId="{214BCE17-87D5-46A1-B71D-E997070DD1A8}"/>
          </ac:grpSpMkLst>
        </pc:grpChg>
        <pc:picChg chg="mod">
          <ac:chgData name="Ricardo" userId="a40c560e-52d7-4c7d-9c85-a6d406c3b830" providerId="ADAL" clId="{5ECCD6F0-2DE0-4968-84D3-42AC3E13ED75}" dt="2021-07-25T18:48:15.051" v="1988" actId="1076"/>
          <ac:picMkLst>
            <pc:docMk/>
            <pc:sldMk cId="4289528968" sldId="262"/>
            <ac:picMk id="4" creationId="{CB30A852-0BB4-46A1-8903-9A1F3F003173}"/>
          </ac:picMkLst>
        </pc:picChg>
        <pc:picChg chg="add mod">
          <ac:chgData name="Ricardo" userId="a40c560e-52d7-4c7d-9c85-a6d406c3b830" providerId="ADAL" clId="{5ECCD6F0-2DE0-4968-84D3-42AC3E13ED75}" dt="2021-07-25T18:48:18.975" v="1990" actId="1076"/>
          <ac:picMkLst>
            <pc:docMk/>
            <pc:sldMk cId="4289528968" sldId="262"/>
            <ac:picMk id="5" creationId="{312D7B43-ED74-49F4-B7AE-6DD31E1E89AE}"/>
          </ac:picMkLst>
        </pc:picChg>
        <pc:picChg chg="mod">
          <ac:chgData name="Ricardo" userId="a40c560e-52d7-4c7d-9c85-a6d406c3b830" providerId="ADAL" clId="{5ECCD6F0-2DE0-4968-84D3-42AC3E13ED75}" dt="2021-07-25T18:47:18.654" v="1976"/>
          <ac:picMkLst>
            <pc:docMk/>
            <pc:sldMk cId="4289528968" sldId="262"/>
            <ac:picMk id="8" creationId="{7650AABF-1870-4CF1-AA4F-CC324A357E00}"/>
          </ac:picMkLst>
        </pc:picChg>
        <pc:picChg chg="mod">
          <ac:chgData name="Ricardo" userId="a40c560e-52d7-4c7d-9c85-a6d406c3b830" providerId="ADAL" clId="{5ECCD6F0-2DE0-4968-84D3-42AC3E13ED75}" dt="2021-07-25T18:47:18.654" v="1976"/>
          <ac:picMkLst>
            <pc:docMk/>
            <pc:sldMk cId="4289528968" sldId="262"/>
            <ac:picMk id="9" creationId="{F56E66F6-A3D1-4E42-92EF-4B8FB1253121}"/>
          </ac:picMkLst>
        </pc:picChg>
        <pc:picChg chg="mod">
          <ac:chgData name="Ricardo" userId="a40c560e-52d7-4c7d-9c85-a6d406c3b830" providerId="ADAL" clId="{5ECCD6F0-2DE0-4968-84D3-42AC3E13ED75}" dt="2021-07-25T18:47:18.654" v="1976"/>
          <ac:picMkLst>
            <pc:docMk/>
            <pc:sldMk cId="4289528968" sldId="262"/>
            <ac:picMk id="10" creationId="{544C9EB8-0936-4BDA-B818-FB825A488E1B}"/>
          </ac:picMkLst>
        </pc:picChg>
        <pc:picChg chg="add mod">
          <ac:chgData name="Ricardo" userId="a40c560e-52d7-4c7d-9c85-a6d406c3b830" providerId="ADAL" clId="{5ECCD6F0-2DE0-4968-84D3-42AC3E13ED75}" dt="2021-07-25T18:48:16.605" v="1989" actId="1076"/>
          <ac:picMkLst>
            <pc:docMk/>
            <pc:sldMk cId="4289528968" sldId="262"/>
            <ac:picMk id="11" creationId="{5536A459-8097-457E-B721-92B9EAC0576D}"/>
          </ac:picMkLst>
        </pc:picChg>
        <pc:picChg chg="add mod ord">
          <ac:chgData name="Ricardo" userId="a40c560e-52d7-4c7d-9c85-a6d406c3b830" providerId="ADAL" clId="{5ECCD6F0-2DE0-4968-84D3-42AC3E13ED75}" dt="2021-07-25T18:54:19.084" v="2030" actId="1076"/>
          <ac:picMkLst>
            <pc:docMk/>
            <pc:sldMk cId="4289528968" sldId="262"/>
            <ac:picMk id="12" creationId="{C804DD14-919D-4C8C-9136-C1BB88CDFF6F}"/>
          </ac:picMkLst>
        </pc:picChg>
        <pc:picChg chg="add mod">
          <ac:chgData name="Ricardo" userId="a40c560e-52d7-4c7d-9c85-a6d406c3b830" providerId="ADAL" clId="{5ECCD6F0-2DE0-4968-84D3-42AC3E13ED75}" dt="2021-07-25T18:56:33.259" v="2063" actId="1076"/>
          <ac:picMkLst>
            <pc:docMk/>
            <pc:sldMk cId="4289528968" sldId="262"/>
            <ac:picMk id="25" creationId="{711FA2C2-2CF2-45EC-825A-CD53F51F9262}"/>
          </ac:picMkLst>
        </pc:picChg>
        <pc:picChg chg="add mod">
          <ac:chgData name="Ricardo" userId="a40c560e-52d7-4c7d-9c85-a6d406c3b830" providerId="ADAL" clId="{5ECCD6F0-2DE0-4968-84D3-42AC3E13ED75}" dt="2021-07-25T18:56:22.370" v="2056" actId="1076"/>
          <ac:picMkLst>
            <pc:docMk/>
            <pc:sldMk cId="4289528968" sldId="262"/>
            <ac:picMk id="27" creationId="{12E1CCFE-D88D-430D-B44D-7EE8EA77B688}"/>
          </ac:picMkLst>
        </pc:picChg>
        <pc:picChg chg="add mod">
          <ac:chgData name="Ricardo" userId="a40c560e-52d7-4c7d-9c85-a6d406c3b830" providerId="ADAL" clId="{5ECCD6F0-2DE0-4968-84D3-42AC3E13ED75}" dt="2021-07-25T18:56:27.232" v="2062" actId="1036"/>
          <ac:picMkLst>
            <pc:docMk/>
            <pc:sldMk cId="4289528968" sldId="262"/>
            <ac:picMk id="29" creationId="{71785F29-8C03-497D-8E3A-D06FA80469D4}"/>
          </ac:picMkLst>
        </pc:picChg>
      </pc:sldChg>
      <pc:sldChg chg="delSp modSp del mod">
        <pc:chgData name="Ricardo" userId="a40c560e-52d7-4c7d-9c85-a6d406c3b830" providerId="ADAL" clId="{5ECCD6F0-2DE0-4968-84D3-42AC3E13ED75}" dt="2021-07-25T18:48:03.975" v="1986" actId="47"/>
        <pc:sldMkLst>
          <pc:docMk/>
          <pc:sldMk cId="269175654" sldId="263"/>
        </pc:sldMkLst>
        <pc:picChg chg="del mod">
          <ac:chgData name="Ricardo" userId="a40c560e-52d7-4c7d-9c85-a6d406c3b830" providerId="ADAL" clId="{5ECCD6F0-2DE0-4968-84D3-42AC3E13ED75}" dt="2021-07-25T18:47:44.599" v="1980" actId="21"/>
          <ac:picMkLst>
            <pc:docMk/>
            <pc:sldMk cId="269175654" sldId="263"/>
            <ac:picMk id="5" creationId="{7338FA47-C6BD-4FA0-ABFC-AC80C2007B31}"/>
          </ac:picMkLst>
        </pc:picChg>
      </pc:sldChg>
      <pc:sldChg chg="addSp delSp modSp mod modNotesTx">
        <pc:chgData name="Ricardo" userId="a40c560e-52d7-4c7d-9c85-a6d406c3b830" providerId="ADAL" clId="{5ECCD6F0-2DE0-4968-84D3-42AC3E13ED75}" dt="2021-07-25T22:20:07.544" v="6720" actId="20577"/>
        <pc:sldMkLst>
          <pc:docMk/>
          <pc:sldMk cId="3007336504" sldId="264"/>
        </pc:sldMkLst>
        <pc:spChg chg="mod">
          <ac:chgData name="Ricardo" userId="a40c560e-52d7-4c7d-9c85-a6d406c3b830" providerId="ADAL" clId="{5ECCD6F0-2DE0-4968-84D3-42AC3E13ED75}" dt="2021-07-25T20:49:09.752" v="2789" actId="1037"/>
          <ac:spMkLst>
            <pc:docMk/>
            <pc:sldMk cId="3007336504" sldId="264"/>
            <ac:spMk id="2" creationId="{F1E6992D-AE62-4477-8332-7E74CD8AF121}"/>
          </ac:spMkLst>
        </pc:spChg>
        <pc:spChg chg="add del mod">
          <ac:chgData name="Ricardo" userId="a40c560e-52d7-4c7d-9c85-a6d406c3b830" providerId="ADAL" clId="{5ECCD6F0-2DE0-4968-84D3-42AC3E13ED75}" dt="2021-07-25T19:00:50.715" v="2067" actId="478"/>
          <ac:spMkLst>
            <pc:docMk/>
            <pc:sldMk cId="3007336504" sldId="264"/>
            <ac:spMk id="6" creationId="{4D0AD78A-5E61-4F39-9257-CD08D41B11FB}"/>
          </ac:spMkLst>
        </pc:spChg>
        <pc:spChg chg="add del mod">
          <ac:chgData name="Ricardo" userId="a40c560e-52d7-4c7d-9c85-a6d406c3b830" providerId="ADAL" clId="{5ECCD6F0-2DE0-4968-84D3-42AC3E13ED75}" dt="2021-07-25T19:01:54.422" v="2072"/>
          <ac:spMkLst>
            <pc:docMk/>
            <pc:sldMk cId="3007336504" sldId="264"/>
            <ac:spMk id="8" creationId="{913CC270-6537-47C7-AE6C-4AB17D2E7589}"/>
          </ac:spMkLst>
        </pc:spChg>
        <pc:spChg chg="add del mod">
          <ac:chgData name="Ricardo" userId="a40c560e-52d7-4c7d-9c85-a6d406c3b830" providerId="ADAL" clId="{5ECCD6F0-2DE0-4968-84D3-42AC3E13ED75}" dt="2021-07-25T19:02:10.557" v="2080" actId="478"/>
          <ac:spMkLst>
            <pc:docMk/>
            <pc:sldMk cId="3007336504" sldId="264"/>
            <ac:spMk id="16" creationId="{38D5D388-FBC4-4FE2-B41A-063F070CDC4B}"/>
          </ac:spMkLst>
        </pc:spChg>
        <pc:spChg chg="add del mod">
          <ac:chgData name="Ricardo" userId="a40c560e-52d7-4c7d-9c85-a6d406c3b830" providerId="ADAL" clId="{5ECCD6F0-2DE0-4968-84D3-42AC3E13ED75}" dt="2021-07-25T20:49:08.373" v="2788" actId="47"/>
          <ac:spMkLst>
            <pc:docMk/>
            <pc:sldMk cId="3007336504" sldId="264"/>
            <ac:spMk id="22" creationId="{C503672C-EA5F-4F96-8920-5AE798B75130}"/>
          </ac:spMkLst>
        </pc:spChg>
        <pc:spChg chg="add mod">
          <ac:chgData name="Ricardo" userId="a40c560e-52d7-4c7d-9c85-a6d406c3b830" providerId="ADAL" clId="{5ECCD6F0-2DE0-4968-84D3-42AC3E13ED75}" dt="2021-07-25T20:57:31.891" v="3609" actId="114"/>
          <ac:spMkLst>
            <pc:docMk/>
            <pc:sldMk cId="3007336504" sldId="264"/>
            <ac:spMk id="23" creationId="{674083B1-5E09-4009-AE31-856AA8F12CC2}"/>
          </ac:spMkLst>
        </pc:spChg>
        <pc:picChg chg="del">
          <ac:chgData name="Ricardo" userId="a40c560e-52d7-4c7d-9c85-a6d406c3b830" providerId="ADAL" clId="{5ECCD6F0-2DE0-4968-84D3-42AC3E13ED75}" dt="2021-07-25T19:00:45.214" v="2066" actId="21"/>
          <ac:picMkLst>
            <pc:docMk/>
            <pc:sldMk cId="3007336504" sldId="264"/>
            <ac:picMk id="4" creationId="{2F6BFCF6-7133-464F-8C29-23DBC7D6EDE3}"/>
          </ac:picMkLst>
        </pc:picChg>
        <pc:picChg chg="del">
          <ac:chgData name="Ricardo" userId="a40c560e-52d7-4c7d-9c85-a6d406c3b830" providerId="ADAL" clId="{5ECCD6F0-2DE0-4968-84D3-42AC3E13ED75}" dt="2021-07-25T19:00:45.214" v="2066" actId="21"/>
          <ac:picMkLst>
            <pc:docMk/>
            <pc:sldMk cId="3007336504" sldId="264"/>
            <ac:picMk id="5" creationId="{8C89ACCC-2CED-4B48-872D-502580DF573A}"/>
          </ac:picMkLst>
        </pc:picChg>
        <pc:picChg chg="add del mod ord">
          <ac:chgData name="Ricardo" userId="a40c560e-52d7-4c7d-9c85-a6d406c3b830" providerId="ADAL" clId="{5ECCD6F0-2DE0-4968-84D3-42AC3E13ED75}" dt="2021-07-25T19:02:28.478" v="2082" actId="1076"/>
          <ac:picMkLst>
            <pc:docMk/>
            <pc:sldMk cId="3007336504" sldId="264"/>
            <ac:picMk id="7" creationId="{859BE92C-16E3-49F5-B381-D462403668DB}"/>
          </ac:picMkLst>
        </pc:picChg>
        <pc:picChg chg="del">
          <ac:chgData name="Ricardo" userId="a40c560e-52d7-4c7d-9c85-a6d406c3b830" providerId="ADAL" clId="{5ECCD6F0-2DE0-4968-84D3-42AC3E13ED75}" dt="2021-07-25T19:00:45.214" v="2066" actId="21"/>
          <ac:picMkLst>
            <pc:docMk/>
            <pc:sldMk cId="3007336504" sldId="264"/>
            <ac:picMk id="10" creationId="{DC5B5148-2714-42C8-A69D-6B9F4CA7F812}"/>
          </ac:picMkLst>
        </pc:picChg>
        <pc:picChg chg="del">
          <ac:chgData name="Ricardo" userId="a40c560e-52d7-4c7d-9c85-a6d406c3b830" providerId="ADAL" clId="{5ECCD6F0-2DE0-4968-84D3-42AC3E13ED75}" dt="2021-07-25T19:00:45.214" v="2066" actId="21"/>
          <ac:picMkLst>
            <pc:docMk/>
            <pc:sldMk cId="3007336504" sldId="264"/>
            <ac:picMk id="11" creationId="{9D830A21-EA93-4091-84A5-D43C2B4352FC}"/>
          </ac:picMkLst>
        </pc:picChg>
        <pc:picChg chg="add del mod">
          <ac:chgData name="Ricardo" userId="a40c560e-52d7-4c7d-9c85-a6d406c3b830" providerId="ADAL" clId="{5ECCD6F0-2DE0-4968-84D3-42AC3E13ED75}" dt="2021-07-25T19:01:54.422" v="2070" actId="478"/>
          <ac:picMkLst>
            <pc:docMk/>
            <pc:sldMk cId="3007336504" sldId="264"/>
            <ac:picMk id="12" creationId="{AD3D1136-E94E-4DA7-961F-B0FFBCF40755}"/>
          </ac:picMkLst>
        </pc:picChg>
        <pc:picChg chg="add del mod">
          <ac:chgData name="Ricardo" userId="a40c560e-52d7-4c7d-9c85-a6d406c3b830" providerId="ADAL" clId="{5ECCD6F0-2DE0-4968-84D3-42AC3E13ED75}" dt="2021-07-25T19:01:54.422" v="2070" actId="478"/>
          <ac:picMkLst>
            <pc:docMk/>
            <pc:sldMk cId="3007336504" sldId="264"/>
            <ac:picMk id="13" creationId="{12F8D31D-0DA4-471D-82B8-429161856D3D}"/>
          </ac:picMkLst>
        </pc:picChg>
        <pc:picChg chg="add del mod">
          <ac:chgData name="Ricardo" userId="a40c560e-52d7-4c7d-9c85-a6d406c3b830" providerId="ADAL" clId="{5ECCD6F0-2DE0-4968-84D3-42AC3E13ED75}" dt="2021-07-25T19:01:54.422" v="2070" actId="478"/>
          <ac:picMkLst>
            <pc:docMk/>
            <pc:sldMk cId="3007336504" sldId="264"/>
            <ac:picMk id="14" creationId="{8AB16B31-0D74-408C-BD49-4FB4FF24131D}"/>
          </ac:picMkLst>
        </pc:picChg>
        <pc:picChg chg="add del mod">
          <ac:chgData name="Ricardo" userId="a40c560e-52d7-4c7d-9c85-a6d406c3b830" providerId="ADAL" clId="{5ECCD6F0-2DE0-4968-84D3-42AC3E13ED75}" dt="2021-07-25T19:01:54.422" v="2070" actId="478"/>
          <ac:picMkLst>
            <pc:docMk/>
            <pc:sldMk cId="3007336504" sldId="264"/>
            <ac:picMk id="15" creationId="{18FADE47-C900-4E4C-AECA-7C44211675CA}"/>
          </ac:picMkLst>
        </pc:picChg>
        <pc:picChg chg="add mod">
          <ac:chgData name="Ricardo" userId="a40c560e-52d7-4c7d-9c85-a6d406c3b830" providerId="ADAL" clId="{5ECCD6F0-2DE0-4968-84D3-42AC3E13ED75}" dt="2021-07-25T20:29:06.455" v="2572" actId="14100"/>
          <ac:picMkLst>
            <pc:docMk/>
            <pc:sldMk cId="3007336504" sldId="264"/>
            <ac:picMk id="18" creationId="{6AF3EBAE-8832-47B0-B8A4-B9AFCA03C38B}"/>
          </ac:picMkLst>
        </pc:picChg>
        <pc:picChg chg="add mod">
          <ac:chgData name="Ricardo" userId="a40c560e-52d7-4c7d-9c85-a6d406c3b830" providerId="ADAL" clId="{5ECCD6F0-2DE0-4968-84D3-42AC3E13ED75}" dt="2021-07-25T20:48:06.572" v="2758" actId="1076"/>
          <ac:picMkLst>
            <pc:docMk/>
            <pc:sldMk cId="3007336504" sldId="264"/>
            <ac:picMk id="19" creationId="{5A3CAECD-6184-414A-A8B5-A8AC9AB3B62E}"/>
          </ac:picMkLst>
        </pc:picChg>
        <pc:picChg chg="add del mod">
          <ac:chgData name="Ricardo" userId="a40c560e-52d7-4c7d-9c85-a6d406c3b830" providerId="ADAL" clId="{5ECCD6F0-2DE0-4968-84D3-42AC3E13ED75}" dt="2021-07-25T20:48:17.675" v="2760" actId="21"/>
          <ac:picMkLst>
            <pc:docMk/>
            <pc:sldMk cId="3007336504" sldId="264"/>
            <ac:picMk id="20" creationId="{5C767EFE-E24A-4BAF-AAE2-B06A471E9C5A}"/>
          </ac:picMkLst>
        </pc:picChg>
        <pc:picChg chg="add del mod">
          <ac:chgData name="Ricardo" userId="a40c560e-52d7-4c7d-9c85-a6d406c3b830" providerId="ADAL" clId="{5ECCD6F0-2DE0-4968-84D3-42AC3E13ED75}" dt="2021-07-25T20:48:23.745" v="2762" actId="21"/>
          <ac:picMkLst>
            <pc:docMk/>
            <pc:sldMk cId="3007336504" sldId="264"/>
            <ac:picMk id="21" creationId="{E8FF9CD7-FACD-474B-A4F6-A4D34CD6DA07}"/>
          </ac:picMkLst>
        </pc:picChg>
      </pc:sldChg>
      <pc:sldChg chg="addSp delSp modSp mod modNotesTx">
        <pc:chgData name="Ricardo" userId="a40c560e-52d7-4c7d-9c85-a6d406c3b830" providerId="ADAL" clId="{5ECCD6F0-2DE0-4968-84D3-42AC3E13ED75}" dt="2021-07-25T22:26:24.360" v="6872" actId="114"/>
        <pc:sldMkLst>
          <pc:docMk/>
          <pc:sldMk cId="1408362771" sldId="266"/>
        </pc:sldMkLst>
        <pc:spChg chg="add del">
          <ac:chgData name="Ricardo" userId="a40c560e-52d7-4c7d-9c85-a6d406c3b830" providerId="ADAL" clId="{5ECCD6F0-2DE0-4968-84D3-42AC3E13ED75}" dt="2021-07-25T17:52:33.845" v="952"/>
          <ac:spMkLst>
            <pc:docMk/>
            <pc:sldMk cId="1408362771" sldId="266"/>
            <ac:spMk id="2" creationId="{55225D0B-0E27-4101-A14E-935F5C6BB1E7}"/>
          </ac:spMkLst>
        </pc:spChg>
        <pc:spChg chg="mod">
          <ac:chgData name="Ricardo" userId="a40c560e-52d7-4c7d-9c85-a6d406c3b830" providerId="ADAL" clId="{5ECCD6F0-2DE0-4968-84D3-42AC3E13ED75}" dt="2021-07-25T22:26:24.360" v="6872" actId="114"/>
          <ac:spMkLst>
            <pc:docMk/>
            <pc:sldMk cId="1408362771" sldId="266"/>
            <ac:spMk id="3" creationId="{84E0597B-05CB-4CDC-946B-CB75167CCBA3}"/>
          </ac:spMkLst>
        </pc:spChg>
        <pc:spChg chg="add mod">
          <ac:chgData name="Ricardo" userId="a40c560e-52d7-4c7d-9c85-a6d406c3b830" providerId="ADAL" clId="{5ECCD6F0-2DE0-4968-84D3-42AC3E13ED75}" dt="2021-07-25T20:42:05.444" v="2744" actId="113"/>
          <ac:spMkLst>
            <pc:docMk/>
            <pc:sldMk cId="1408362771" sldId="266"/>
            <ac:spMk id="7" creationId="{23939386-AD1A-4C29-ACFA-85355941F452}"/>
          </ac:spMkLst>
        </pc:spChg>
        <pc:picChg chg="mod">
          <ac:chgData name="Ricardo" userId="a40c560e-52d7-4c7d-9c85-a6d406c3b830" providerId="ADAL" clId="{5ECCD6F0-2DE0-4968-84D3-42AC3E13ED75}" dt="2021-07-25T20:39:40.408" v="2690" actId="1036"/>
          <ac:picMkLst>
            <pc:docMk/>
            <pc:sldMk cId="1408362771" sldId="266"/>
            <ac:picMk id="4" creationId="{6803C91F-BA59-45E4-AF48-25BBC46B9E56}"/>
          </ac:picMkLst>
        </pc:picChg>
        <pc:picChg chg="mod">
          <ac:chgData name="Ricardo" userId="a40c560e-52d7-4c7d-9c85-a6d406c3b830" providerId="ADAL" clId="{5ECCD6F0-2DE0-4968-84D3-42AC3E13ED75}" dt="2021-07-25T20:39:22.886" v="2635" actId="1076"/>
          <ac:picMkLst>
            <pc:docMk/>
            <pc:sldMk cId="1408362771" sldId="266"/>
            <ac:picMk id="5" creationId="{26B12C8F-1E4C-4BC8-8787-3EF1E8F58BE4}"/>
          </ac:picMkLst>
        </pc:picChg>
        <pc:picChg chg="add mod ord">
          <ac:chgData name="Ricardo" userId="a40c560e-52d7-4c7d-9c85-a6d406c3b830" providerId="ADAL" clId="{5ECCD6F0-2DE0-4968-84D3-42AC3E13ED75}" dt="2021-07-25T17:55:00.542" v="1016" actId="167"/>
          <ac:picMkLst>
            <pc:docMk/>
            <pc:sldMk cId="1408362771" sldId="266"/>
            <ac:picMk id="6" creationId="{A6A8857D-F259-4882-857F-45EF2B6B4811}"/>
          </ac:picMkLst>
        </pc:picChg>
        <pc:picChg chg="add mod">
          <ac:chgData name="Ricardo" userId="a40c560e-52d7-4c7d-9c85-a6d406c3b830" providerId="ADAL" clId="{5ECCD6F0-2DE0-4968-84D3-42AC3E13ED75}" dt="2021-07-25T20:39:45.954" v="2713" actId="1036"/>
          <ac:picMkLst>
            <pc:docMk/>
            <pc:sldMk cId="1408362771" sldId="266"/>
            <ac:picMk id="9" creationId="{5F3A7AC6-064F-43E0-943D-6AE51BEDF7D8}"/>
          </ac:picMkLst>
        </pc:picChg>
      </pc:sldChg>
      <pc:sldChg chg="addSp delSp modSp del mod">
        <pc:chgData name="Ricardo" userId="a40c560e-52d7-4c7d-9c85-a6d406c3b830" providerId="ADAL" clId="{5ECCD6F0-2DE0-4968-84D3-42AC3E13ED75}" dt="2021-07-25T18:48:03.975" v="1986" actId="47"/>
        <pc:sldMkLst>
          <pc:docMk/>
          <pc:sldMk cId="1289145152" sldId="267"/>
        </pc:sldMkLst>
        <pc:grpChg chg="add del mod">
          <ac:chgData name="Ricardo" userId="a40c560e-52d7-4c7d-9c85-a6d406c3b830" providerId="ADAL" clId="{5ECCD6F0-2DE0-4968-84D3-42AC3E13ED75}" dt="2021-07-25T18:47:15.199" v="1975" actId="21"/>
          <ac:grpSpMkLst>
            <pc:docMk/>
            <pc:sldMk cId="1289145152" sldId="267"/>
            <ac:grpSpMk id="4" creationId="{5952BF90-8A84-4C0E-946B-338516DE8213}"/>
          </ac:grpSpMkLst>
        </pc:grpChg>
        <pc:picChg chg="mod">
          <ac:chgData name="Ricardo" userId="a40c560e-52d7-4c7d-9c85-a6d406c3b830" providerId="ADAL" clId="{5ECCD6F0-2DE0-4968-84D3-42AC3E13ED75}" dt="2021-07-25T18:47:05.788" v="1973" actId="164"/>
          <ac:picMkLst>
            <pc:docMk/>
            <pc:sldMk cId="1289145152" sldId="267"/>
            <ac:picMk id="10" creationId="{45F7B52E-1BF3-49D3-A8D5-F2264777C231}"/>
          </ac:picMkLst>
        </pc:picChg>
        <pc:picChg chg="mod">
          <ac:chgData name="Ricardo" userId="a40c560e-52d7-4c7d-9c85-a6d406c3b830" providerId="ADAL" clId="{5ECCD6F0-2DE0-4968-84D3-42AC3E13ED75}" dt="2021-07-25T18:47:05.788" v="1973" actId="164"/>
          <ac:picMkLst>
            <pc:docMk/>
            <pc:sldMk cId="1289145152" sldId="267"/>
            <ac:picMk id="12" creationId="{A32C133F-3D41-4AF1-9CE5-0E43E28C7A3C}"/>
          </ac:picMkLst>
        </pc:picChg>
        <pc:picChg chg="mod">
          <ac:chgData name="Ricardo" userId="a40c560e-52d7-4c7d-9c85-a6d406c3b830" providerId="ADAL" clId="{5ECCD6F0-2DE0-4968-84D3-42AC3E13ED75}" dt="2021-07-25T18:47:05.788" v="1973" actId="164"/>
          <ac:picMkLst>
            <pc:docMk/>
            <pc:sldMk cId="1289145152" sldId="267"/>
            <ac:picMk id="14" creationId="{4E2413F7-3870-4267-A7D5-89AA09AF9879}"/>
          </ac:picMkLst>
        </pc:picChg>
      </pc:sldChg>
      <pc:sldChg chg="addSp modSp mod">
        <pc:chgData name="Ricardo" userId="a40c560e-52d7-4c7d-9c85-a6d406c3b830" providerId="ADAL" clId="{5ECCD6F0-2DE0-4968-84D3-42AC3E13ED75}" dt="2021-07-25T21:19:44.851" v="4604" actId="20577"/>
        <pc:sldMkLst>
          <pc:docMk/>
          <pc:sldMk cId="351271652" sldId="268"/>
        </pc:sldMkLst>
        <pc:spChg chg="mod">
          <ac:chgData name="Ricardo" userId="a40c560e-52d7-4c7d-9c85-a6d406c3b830" providerId="ADAL" clId="{5ECCD6F0-2DE0-4968-84D3-42AC3E13ED75}" dt="2021-07-25T21:19:44.851" v="4604" actId="20577"/>
          <ac:spMkLst>
            <pc:docMk/>
            <pc:sldMk cId="351271652" sldId="268"/>
            <ac:spMk id="2" creationId="{A4BE1BB2-4838-448B-81D9-AFCE5F7B1377}"/>
          </ac:spMkLst>
        </pc:spChg>
        <pc:picChg chg="add mod ord">
          <ac:chgData name="Ricardo" userId="a40c560e-52d7-4c7d-9c85-a6d406c3b830" providerId="ADAL" clId="{5ECCD6F0-2DE0-4968-84D3-42AC3E13ED75}" dt="2021-07-25T21:18:55.835" v="4544" actId="167"/>
          <ac:picMkLst>
            <pc:docMk/>
            <pc:sldMk cId="351271652" sldId="268"/>
            <ac:picMk id="4" creationId="{927E64B6-FC9D-4F54-9471-EA6D99B91413}"/>
          </ac:picMkLst>
        </pc:picChg>
        <pc:picChg chg="add mod">
          <ac:chgData name="Ricardo" userId="a40c560e-52d7-4c7d-9c85-a6d406c3b830" providerId="ADAL" clId="{5ECCD6F0-2DE0-4968-84D3-42AC3E13ED75}" dt="2021-07-25T21:19:37.809" v="4598" actId="1037"/>
          <ac:picMkLst>
            <pc:docMk/>
            <pc:sldMk cId="351271652" sldId="268"/>
            <ac:picMk id="5" creationId="{74636F41-309D-4683-ACE8-EC69EFE86C27}"/>
          </ac:picMkLst>
        </pc:picChg>
      </pc:sldChg>
      <pc:sldChg chg="addSp delSp modSp new mod modNotesTx">
        <pc:chgData name="Ricardo" userId="a40c560e-52d7-4c7d-9c85-a6d406c3b830" providerId="ADAL" clId="{5ECCD6F0-2DE0-4968-84D3-42AC3E13ED75}" dt="2021-07-25T22:20:27.981" v="6772" actId="20577"/>
        <pc:sldMkLst>
          <pc:docMk/>
          <pc:sldMk cId="1952260607" sldId="269"/>
        </pc:sldMkLst>
        <pc:spChg chg="del">
          <ac:chgData name="Ricardo" userId="a40c560e-52d7-4c7d-9c85-a6d406c3b830" providerId="ADAL" clId="{5ECCD6F0-2DE0-4968-84D3-42AC3E13ED75}" dt="2021-07-25T20:58:15.692" v="3614" actId="478"/>
          <ac:spMkLst>
            <pc:docMk/>
            <pc:sldMk cId="1952260607" sldId="269"/>
            <ac:spMk id="2" creationId="{1C005805-2603-4694-9375-4D4FD52472F0}"/>
          </ac:spMkLst>
        </pc:spChg>
        <pc:spChg chg="del">
          <ac:chgData name="Ricardo" userId="a40c560e-52d7-4c7d-9c85-a6d406c3b830" providerId="ADAL" clId="{5ECCD6F0-2DE0-4968-84D3-42AC3E13ED75}" dt="2021-07-25T20:57:59.065" v="3613" actId="478"/>
          <ac:spMkLst>
            <pc:docMk/>
            <pc:sldMk cId="1952260607" sldId="269"/>
            <ac:spMk id="3" creationId="{FB296A46-437E-47C4-A3A1-6B19C8872BE6}"/>
          </ac:spMkLst>
        </pc:spChg>
        <pc:spChg chg="add mod">
          <ac:chgData name="Ricardo" userId="a40c560e-52d7-4c7d-9c85-a6d406c3b830" providerId="ADAL" clId="{5ECCD6F0-2DE0-4968-84D3-42AC3E13ED75}" dt="2021-07-25T20:58:16.646" v="3615"/>
          <ac:spMkLst>
            <pc:docMk/>
            <pc:sldMk cId="1952260607" sldId="269"/>
            <ac:spMk id="6" creationId="{513E47A3-FAAA-454B-95FD-BB88E4507DA0}"/>
          </ac:spMkLst>
        </pc:spChg>
        <pc:spChg chg="add mod">
          <ac:chgData name="Ricardo" userId="a40c560e-52d7-4c7d-9c85-a6d406c3b830" providerId="ADAL" clId="{5ECCD6F0-2DE0-4968-84D3-42AC3E13ED75}" dt="2021-07-25T21:15:49.493" v="4393" actId="20577"/>
          <ac:spMkLst>
            <pc:docMk/>
            <pc:sldMk cId="1952260607" sldId="269"/>
            <ac:spMk id="10" creationId="{9F86BB6A-262D-4F07-B023-E478D0E0C583}"/>
          </ac:spMkLst>
        </pc:spChg>
        <pc:picChg chg="add mod">
          <ac:chgData name="Ricardo" userId="a40c560e-52d7-4c7d-9c85-a6d406c3b830" providerId="ADAL" clId="{5ECCD6F0-2DE0-4968-84D3-42AC3E13ED75}" dt="2021-07-25T21:16:21.913" v="4444" actId="14100"/>
          <ac:picMkLst>
            <pc:docMk/>
            <pc:sldMk cId="1952260607" sldId="269"/>
            <ac:picMk id="4" creationId="{D98A35BC-4321-424E-995B-02A3FB91F203}"/>
          </ac:picMkLst>
        </pc:picChg>
        <pc:picChg chg="add mod">
          <ac:chgData name="Ricardo" userId="a40c560e-52d7-4c7d-9c85-a6d406c3b830" providerId="ADAL" clId="{5ECCD6F0-2DE0-4968-84D3-42AC3E13ED75}" dt="2021-07-25T21:17:16.508" v="4533" actId="1076"/>
          <ac:picMkLst>
            <pc:docMk/>
            <pc:sldMk cId="1952260607" sldId="269"/>
            <ac:picMk id="5" creationId="{412A49BA-ED14-4855-8377-C60B923B2B7C}"/>
          </ac:picMkLst>
        </pc:picChg>
        <pc:picChg chg="add mod">
          <ac:chgData name="Ricardo" userId="a40c560e-52d7-4c7d-9c85-a6d406c3b830" providerId="ADAL" clId="{5ECCD6F0-2DE0-4968-84D3-42AC3E13ED75}" dt="2021-07-25T21:17:27.459" v="4536" actId="14100"/>
          <ac:picMkLst>
            <pc:docMk/>
            <pc:sldMk cId="1952260607" sldId="269"/>
            <ac:picMk id="8" creationId="{2C7792AB-D3B2-42D9-84BF-A5D510251802}"/>
          </ac:picMkLst>
        </pc:picChg>
        <pc:picChg chg="add mod ord">
          <ac:chgData name="Ricardo" userId="a40c560e-52d7-4c7d-9c85-a6d406c3b830" providerId="ADAL" clId="{5ECCD6F0-2DE0-4968-84D3-42AC3E13ED75}" dt="2021-07-25T21:01:14.415" v="3630" actId="167"/>
          <ac:picMkLst>
            <pc:docMk/>
            <pc:sldMk cId="1952260607" sldId="269"/>
            <ac:picMk id="9" creationId="{D04F609E-F829-4A9F-ADBB-138A26066958}"/>
          </ac:picMkLst>
        </pc:picChg>
        <pc:picChg chg="add mod">
          <ac:chgData name="Ricardo" userId="a40c560e-52d7-4c7d-9c85-a6d406c3b830" providerId="ADAL" clId="{5ECCD6F0-2DE0-4968-84D3-42AC3E13ED75}" dt="2021-07-25T21:16:58.828" v="4507" actId="1035"/>
          <ac:picMkLst>
            <pc:docMk/>
            <pc:sldMk cId="1952260607" sldId="269"/>
            <ac:picMk id="12" creationId="{6BA3E579-672C-4F45-949A-C6417390DC18}"/>
          </ac:picMkLst>
        </pc:picChg>
        <pc:picChg chg="add del mod">
          <ac:chgData name="Ricardo" userId="a40c560e-52d7-4c7d-9c85-a6d406c3b830" providerId="ADAL" clId="{5ECCD6F0-2DE0-4968-84D3-42AC3E13ED75}" dt="2021-07-25T21:13:48.143" v="4344" actId="478"/>
          <ac:picMkLst>
            <pc:docMk/>
            <pc:sldMk cId="1952260607" sldId="269"/>
            <ac:picMk id="14" creationId="{35BCABAE-E040-4C6F-A586-DF32E490FC85}"/>
          </ac:picMkLst>
        </pc:picChg>
        <pc:picChg chg="add mod">
          <ac:chgData name="Ricardo" userId="a40c560e-52d7-4c7d-9c85-a6d406c3b830" providerId="ADAL" clId="{5ECCD6F0-2DE0-4968-84D3-42AC3E13ED75}" dt="2021-07-25T21:17:09.684" v="4532" actId="1035"/>
          <ac:picMkLst>
            <pc:docMk/>
            <pc:sldMk cId="1952260607" sldId="269"/>
            <ac:picMk id="16" creationId="{56D874EE-8A87-4353-B097-F59E933A3C60}"/>
          </ac:picMkLst>
        </pc:picChg>
      </pc:sldChg>
      <pc:sldChg chg="addSp delSp modSp new del mod">
        <pc:chgData name="Ricardo" userId="a40c560e-52d7-4c7d-9c85-a6d406c3b830" providerId="ADAL" clId="{5ECCD6F0-2DE0-4968-84D3-42AC3E13ED75}" dt="2021-07-25T21:21:45.417" v="4627" actId="47"/>
        <pc:sldMkLst>
          <pc:docMk/>
          <pc:sldMk cId="758809357" sldId="270"/>
        </pc:sldMkLst>
        <pc:spChg chg="del">
          <ac:chgData name="Ricardo" userId="a40c560e-52d7-4c7d-9c85-a6d406c3b830" providerId="ADAL" clId="{5ECCD6F0-2DE0-4968-84D3-42AC3E13ED75}" dt="2021-07-25T21:18:11.420" v="4538" actId="478"/>
          <ac:spMkLst>
            <pc:docMk/>
            <pc:sldMk cId="758809357" sldId="270"/>
            <ac:spMk id="2" creationId="{B2BD2BD8-47AA-4185-9FF2-B0EFA095FE84}"/>
          </ac:spMkLst>
        </pc:spChg>
        <pc:spChg chg="del">
          <ac:chgData name="Ricardo" userId="a40c560e-52d7-4c7d-9c85-a6d406c3b830" providerId="ADAL" clId="{5ECCD6F0-2DE0-4968-84D3-42AC3E13ED75}" dt="2021-07-25T21:18:12.807" v="4539" actId="478"/>
          <ac:spMkLst>
            <pc:docMk/>
            <pc:sldMk cId="758809357" sldId="270"/>
            <ac:spMk id="3" creationId="{ABAF5D15-316B-4D36-A24E-9A40235CB090}"/>
          </ac:spMkLst>
        </pc:spChg>
        <pc:spChg chg="add mod">
          <ac:chgData name="Ricardo" userId="a40c560e-52d7-4c7d-9c85-a6d406c3b830" providerId="ADAL" clId="{5ECCD6F0-2DE0-4968-84D3-42AC3E13ED75}" dt="2021-07-25T21:20:43.975" v="4626" actId="20577"/>
          <ac:spMkLst>
            <pc:docMk/>
            <pc:sldMk cId="758809357" sldId="270"/>
            <ac:spMk id="5" creationId="{9438E49B-119E-4C25-9A20-19E802D1DD63}"/>
          </ac:spMkLst>
        </pc:spChg>
        <pc:picChg chg="add mod">
          <ac:chgData name="Ricardo" userId="a40c560e-52d7-4c7d-9c85-a6d406c3b830" providerId="ADAL" clId="{5ECCD6F0-2DE0-4968-84D3-42AC3E13ED75}" dt="2021-07-25T21:18:26.068" v="4540"/>
          <ac:picMkLst>
            <pc:docMk/>
            <pc:sldMk cId="758809357" sldId="270"/>
            <ac:picMk id="4" creationId="{7FB07E37-9412-43C9-A0F6-9B61AD5392A5}"/>
          </ac:picMkLst>
        </pc:picChg>
      </pc:sldChg>
      <pc:sldChg chg="addSp delSp modSp new mod">
        <pc:chgData name="Ricardo" userId="a40c560e-52d7-4c7d-9c85-a6d406c3b830" providerId="ADAL" clId="{5ECCD6F0-2DE0-4968-84D3-42AC3E13ED75}" dt="2021-07-25T22:11:03.953" v="6321" actId="1035"/>
        <pc:sldMkLst>
          <pc:docMk/>
          <pc:sldMk cId="1740711861" sldId="270"/>
        </pc:sldMkLst>
        <pc:spChg chg="del">
          <ac:chgData name="Ricardo" userId="a40c560e-52d7-4c7d-9c85-a6d406c3b830" providerId="ADAL" clId="{5ECCD6F0-2DE0-4968-84D3-42AC3E13ED75}" dt="2021-07-25T22:03:57.715" v="6269" actId="478"/>
          <ac:spMkLst>
            <pc:docMk/>
            <pc:sldMk cId="1740711861" sldId="270"/>
            <ac:spMk id="2" creationId="{C5FE9134-D274-47A4-A5FC-4757BFAABA17}"/>
          </ac:spMkLst>
        </pc:spChg>
        <pc:spChg chg="del">
          <ac:chgData name="Ricardo" userId="a40c560e-52d7-4c7d-9c85-a6d406c3b830" providerId="ADAL" clId="{5ECCD6F0-2DE0-4968-84D3-42AC3E13ED75}" dt="2021-07-25T22:03:42.690" v="6266"/>
          <ac:spMkLst>
            <pc:docMk/>
            <pc:sldMk cId="1740711861" sldId="270"/>
            <ac:spMk id="3" creationId="{047E2E45-AE6B-4071-BFEF-B3D8BE46D501}"/>
          </ac:spMkLst>
        </pc:spChg>
        <pc:spChg chg="add mod">
          <ac:chgData name="Ricardo" userId="a40c560e-52d7-4c7d-9c85-a6d406c3b830" providerId="ADAL" clId="{5ECCD6F0-2DE0-4968-84D3-42AC3E13ED75}" dt="2021-07-25T22:04:10.587" v="6271" actId="1076"/>
          <ac:spMkLst>
            <pc:docMk/>
            <pc:sldMk cId="1740711861" sldId="270"/>
            <ac:spMk id="5" creationId="{F7BE65B4-88FC-42F2-AA18-3FB5505119D4}"/>
          </ac:spMkLst>
        </pc:spChg>
        <pc:spChg chg="add mod">
          <ac:chgData name="Ricardo" userId="a40c560e-52d7-4c7d-9c85-a6d406c3b830" providerId="ADAL" clId="{5ECCD6F0-2DE0-4968-84D3-42AC3E13ED75}" dt="2021-07-25T22:11:03.953" v="6321" actId="1035"/>
          <ac:spMkLst>
            <pc:docMk/>
            <pc:sldMk cId="1740711861" sldId="270"/>
            <ac:spMk id="6" creationId="{99934734-870D-4F12-94E0-47F44C18F27B}"/>
          </ac:spMkLst>
        </pc:spChg>
        <pc:spChg chg="add mod">
          <ac:chgData name="Ricardo" userId="a40c560e-52d7-4c7d-9c85-a6d406c3b830" providerId="ADAL" clId="{5ECCD6F0-2DE0-4968-84D3-42AC3E13ED75}" dt="2021-07-25T22:11:03.953" v="6321" actId="1035"/>
          <ac:spMkLst>
            <pc:docMk/>
            <pc:sldMk cId="1740711861" sldId="270"/>
            <ac:spMk id="11" creationId="{BDCBB7CE-CA2F-4B50-8EC2-6BFD4D2CE786}"/>
          </ac:spMkLst>
        </pc:spChg>
        <pc:picChg chg="add mod ord">
          <ac:chgData name="Ricardo" userId="a40c560e-52d7-4c7d-9c85-a6d406c3b830" providerId="ADAL" clId="{5ECCD6F0-2DE0-4968-84D3-42AC3E13ED75}" dt="2021-07-25T22:03:49.519" v="6267" actId="167"/>
          <ac:picMkLst>
            <pc:docMk/>
            <pc:sldMk cId="1740711861" sldId="270"/>
            <ac:picMk id="4" creationId="{2A9AA7EF-A0D4-438C-A6AD-4B2BC01352FE}"/>
          </ac:picMkLst>
        </pc:picChg>
        <pc:picChg chg="add mod">
          <ac:chgData name="Ricardo" userId="a40c560e-52d7-4c7d-9c85-a6d406c3b830" providerId="ADAL" clId="{5ECCD6F0-2DE0-4968-84D3-42AC3E13ED75}" dt="2021-07-25T22:04:06.311" v="6270" actId="1076"/>
          <ac:picMkLst>
            <pc:docMk/>
            <pc:sldMk cId="1740711861" sldId="270"/>
            <ac:picMk id="8" creationId="{321FB405-E809-43FF-81D5-E94C01B4F87C}"/>
          </ac:picMkLst>
        </pc:picChg>
        <pc:picChg chg="add mod">
          <ac:chgData name="Ricardo" userId="a40c560e-52d7-4c7d-9c85-a6d406c3b830" providerId="ADAL" clId="{5ECCD6F0-2DE0-4968-84D3-42AC3E13ED75}" dt="2021-07-25T22:11:03.953" v="6321" actId="1035"/>
          <ac:picMkLst>
            <pc:docMk/>
            <pc:sldMk cId="1740711861" sldId="270"/>
            <ac:picMk id="10" creationId="{C7B88E56-3F97-4946-8DDC-2A3D87661143}"/>
          </ac:picMkLst>
        </pc:picChg>
      </pc:sldChg>
    </pc:docChg>
  </pc:docChgLst>
  <pc:docChgLst>
    <pc:chgData name="Sandra Lourenço" userId="74afd7a7-ecd9-41e5-a914-6ee31a88df2d" providerId="ADAL" clId="{AD1809C3-7245-4831-A730-1E135C34EFA1}"/>
    <pc:docChg chg="undo custSel modSld">
      <pc:chgData name="Sandra Lourenço" userId="74afd7a7-ecd9-41e5-a914-6ee31a88df2d" providerId="ADAL" clId="{AD1809C3-7245-4831-A730-1E135C34EFA1}" dt="2021-07-26T12:32:37.751" v="139" actId="114"/>
      <pc:docMkLst>
        <pc:docMk/>
      </pc:docMkLst>
      <pc:sldChg chg="modSp mod">
        <pc:chgData name="Sandra Lourenço" userId="74afd7a7-ecd9-41e5-a914-6ee31a88df2d" providerId="ADAL" clId="{AD1809C3-7245-4831-A730-1E135C34EFA1}" dt="2021-07-26T12:19:40.860" v="6" actId="20577"/>
        <pc:sldMkLst>
          <pc:docMk/>
          <pc:sldMk cId="3787771923" sldId="256"/>
        </pc:sldMkLst>
        <pc:spChg chg="mod">
          <ac:chgData name="Sandra Lourenço" userId="74afd7a7-ecd9-41e5-a914-6ee31a88df2d" providerId="ADAL" clId="{AD1809C3-7245-4831-A730-1E135C34EFA1}" dt="2021-07-26T12:19:40.860" v="6" actId="20577"/>
          <ac:spMkLst>
            <pc:docMk/>
            <pc:sldMk cId="3787771923" sldId="256"/>
            <ac:spMk id="22" creationId="{4021D470-A070-40DB-9DEC-3EF700A7BD47}"/>
          </ac:spMkLst>
        </pc:spChg>
      </pc:sldChg>
      <pc:sldChg chg="modSp mod">
        <pc:chgData name="Sandra Lourenço" userId="74afd7a7-ecd9-41e5-a914-6ee31a88df2d" providerId="ADAL" clId="{AD1809C3-7245-4831-A730-1E135C34EFA1}" dt="2021-07-26T12:24:43.601" v="45" actId="790"/>
        <pc:sldMkLst>
          <pc:docMk/>
          <pc:sldMk cId="2555990540" sldId="257"/>
        </pc:sldMkLst>
        <pc:spChg chg="mod">
          <ac:chgData name="Sandra Lourenço" userId="74afd7a7-ecd9-41e5-a914-6ee31a88df2d" providerId="ADAL" clId="{AD1809C3-7245-4831-A730-1E135C34EFA1}" dt="2021-07-26T12:24:43.601" v="45" actId="790"/>
          <ac:spMkLst>
            <pc:docMk/>
            <pc:sldMk cId="2555990540" sldId="257"/>
            <ac:spMk id="3" creationId="{84E0597B-05CB-4CDC-946B-CB75167CCBA3}"/>
          </ac:spMkLst>
        </pc:spChg>
      </pc:sldChg>
      <pc:sldChg chg="modSp mod">
        <pc:chgData name="Sandra Lourenço" userId="74afd7a7-ecd9-41e5-a914-6ee31a88df2d" providerId="ADAL" clId="{AD1809C3-7245-4831-A730-1E135C34EFA1}" dt="2021-07-26T12:23:31.810" v="38" actId="313"/>
        <pc:sldMkLst>
          <pc:docMk/>
          <pc:sldMk cId="832901084" sldId="258"/>
        </pc:sldMkLst>
        <pc:spChg chg="mod">
          <ac:chgData name="Sandra Lourenço" userId="74afd7a7-ecd9-41e5-a914-6ee31a88df2d" providerId="ADAL" clId="{AD1809C3-7245-4831-A730-1E135C34EFA1}" dt="2021-07-26T12:23:31.810" v="38" actId="313"/>
          <ac:spMkLst>
            <pc:docMk/>
            <pc:sldMk cId="832901084" sldId="258"/>
            <ac:spMk id="7" creationId="{30BA6D86-E57D-4354-9713-CA1E3D520953}"/>
          </ac:spMkLst>
        </pc:spChg>
      </pc:sldChg>
      <pc:sldChg chg="modSp mod">
        <pc:chgData name="Sandra Lourenço" userId="74afd7a7-ecd9-41e5-a914-6ee31a88df2d" providerId="ADAL" clId="{AD1809C3-7245-4831-A730-1E135C34EFA1}" dt="2021-07-26T12:31:04.430" v="131" actId="20577"/>
        <pc:sldMkLst>
          <pc:docMk/>
          <pc:sldMk cId="2130711412" sldId="260"/>
        </pc:sldMkLst>
        <pc:spChg chg="mod">
          <ac:chgData name="Sandra Lourenço" userId="74afd7a7-ecd9-41e5-a914-6ee31a88df2d" providerId="ADAL" clId="{AD1809C3-7245-4831-A730-1E135C34EFA1}" dt="2021-07-26T12:28:10.783" v="89" actId="790"/>
          <ac:spMkLst>
            <pc:docMk/>
            <pc:sldMk cId="2130711412" sldId="260"/>
            <ac:spMk id="2" creationId="{A4BE1BB2-4838-448B-81D9-AFCE5F7B1377}"/>
          </ac:spMkLst>
        </pc:spChg>
        <pc:spChg chg="mod">
          <ac:chgData name="Sandra Lourenço" userId="74afd7a7-ecd9-41e5-a914-6ee31a88df2d" providerId="ADAL" clId="{AD1809C3-7245-4831-A730-1E135C34EFA1}" dt="2021-07-26T12:30:49.276" v="127" actId="313"/>
          <ac:spMkLst>
            <pc:docMk/>
            <pc:sldMk cId="2130711412" sldId="260"/>
            <ac:spMk id="5" creationId="{C9AE221F-B465-4F8F-809E-1AABCEA4C524}"/>
          </ac:spMkLst>
        </pc:spChg>
        <pc:spChg chg="mod">
          <ac:chgData name="Sandra Lourenço" userId="74afd7a7-ecd9-41e5-a914-6ee31a88df2d" providerId="ADAL" clId="{AD1809C3-7245-4831-A730-1E135C34EFA1}" dt="2021-07-26T12:31:04.430" v="131" actId="20577"/>
          <ac:spMkLst>
            <pc:docMk/>
            <pc:sldMk cId="2130711412" sldId="260"/>
            <ac:spMk id="6" creationId="{338C04C1-3D0D-4CC5-8D43-A443222DDB23}"/>
          </ac:spMkLst>
        </pc:spChg>
        <pc:spChg chg="mod">
          <ac:chgData name="Sandra Lourenço" userId="74afd7a7-ecd9-41e5-a914-6ee31a88df2d" providerId="ADAL" clId="{AD1809C3-7245-4831-A730-1E135C34EFA1}" dt="2021-07-26T12:29:57.586" v="114" actId="20577"/>
          <ac:spMkLst>
            <pc:docMk/>
            <pc:sldMk cId="2130711412" sldId="260"/>
            <ac:spMk id="7" creationId="{9D7FB64F-A854-4113-8296-93EFCD9F0718}"/>
          </ac:spMkLst>
        </pc:spChg>
      </pc:sldChg>
      <pc:sldChg chg="modSp mod">
        <pc:chgData name="Sandra Lourenço" userId="74afd7a7-ecd9-41e5-a914-6ee31a88df2d" providerId="ADAL" clId="{AD1809C3-7245-4831-A730-1E135C34EFA1}" dt="2021-07-26T12:24:29.032" v="44" actId="313"/>
        <pc:sldMkLst>
          <pc:docMk/>
          <pc:sldMk cId="4289528968" sldId="262"/>
        </pc:sldMkLst>
        <pc:spChg chg="mod">
          <ac:chgData name="Sandra Lourenço" userId="74afd7a7-ecd9-41e5-a914-6ee31a88df2d" providerId="ADAL" clId="{AD1809C3-7245-4831-A730-1E135C34EFA1}" dt="2021-07-26T12:23:49.896" v="39" actId="790"/>
          <ac:spMkLst>
            <pc:docMk/>
            <pc:sldMk cId="4289528968" sldId="262"/>
            <ac:spMk id="2" creationId="{17A3AB24-B787-4102-9897-D13182FF431D}"/>
          </ac:spMkLst>
        </pc:spChg>
        <pc:spChg chg="mod">
          <ac:chgData name="Sandra Lourenço" userId="74afd7a7-ecd9-41e5-a914-6ee31a88df2d" providerId="ADAL" clId="{AD1809C3-7245-4831-A730-1E135C34EFA1}" dt="2021-07-26T12:24:29.032" v="44" actId="313"/>
          <ac:spMkLst>
            <pc:docMk/>
            <pc:sldMk cId="4289528968" sldId="262"/>
            <ac:spMk id="6" creationId="{EB24F93F-F29E-46CA-AA0F-222990CFBD9F}"/>
          </ac:spMkLst>
        </pc:spChg>
      </pc:sldChg>
      <pc:sldChg chg="modSp mod">
        <pc:chgData name="Sandra Lourenço" userId="74afd7a7-ecd9-41e5-a914-6ee31a88df2d" providerId="ADAL" clId="{AD1809C3-7245-4831-A730-1E135C34EFA1}" dt="2021-07-26T12:26:24.916" v="64" actId="20577"/>
        <pc:sldMkLst>
          <pc:docMk/>
          <pc:sldMk cId="3007336504" sldId="264"/>
        </pc:sldMkLst>
        <pc:spChg chg="mod">
          <ac:chgData name="Sandra Lourenço" userId="74afd7a7-ecd9-41e5-a914-6ee31a88df2d" providerId="ADAL" clId="{AD1809C3-7245-4831-A730-1E135C34EFA1}" dt="2021-07-26T12:25:16.988" v="47" actId="790"/>
          <ac:spMkLst>
            <pc:docMk/>
            <pc:sldMk cId="3007336504" sldId="264"/>
            <ac:spMk id="2" creationId="{F1E6992D-AE62-4477-8332-7E74CD8AF121}"/>
          </ac:spMkLst>
        </pc:spChg>
        <pc:spChg chg="mod">
          <ac:chgData name="Sandra Lourenço" userId="74afd7a7-ecd9-41e5-a914-6ee31a88df2d" providerId="ADAL" clId="{AD1809C3-7245-4831-A730-1E135C34EFA1}" dt="2021-07-26T12:26:24.916" v="64" actId="20577"/>
          <ac:spMkLst>
            <pc:docMk/>
            <pc:sldMk cId="3007336504" sldId="264"/>
            <ac:spMk id="23" creationId="{674083B1-5E09-4009-AE31-856AA8F12CC2}"/>
          </ac:spMkLst>
        </pc:spChg>
      </pc:sldChg>
      <pc:sldChg chg="modSp mod">
        <pc:chgData name="Sandra Lourenço" userId="74afd7a7-ecd9-41e5-a914-6ee31a88df2d" providerId="ADAL" clId="{AD1809C3-7245-4831-A730-1E135C34EFA1}" dt="2021-07-26T12:22:06.671" v="32" actId="20577"/>
        <pc:sldMkLst>
          <pc:docMk/>
          <pc:sldMk cId="1408362771" sldId="266"/>
        </pc:sldMkLst>
        <pc:spChg chg="mod">
          <ac:chgData name="Sandra Lourenço" userId="74afd7a7-ecd9-41e5-a914-6ee31a88df2d" providerId="ADAL" clId="{AD1809C3-7245-4831-A730-1E135C34EFA1}" dt="2021-07-26T12:22:06.671" v="32" actId="20577"/>
          <ac:spMkLst>
            <pc:docMk/>
            <pc:sldMk cId="1408362771" sldId="266"/>
            <ac:spMk id="3" creationId="{84E0597B-05CB-4CDC-946B-CB75167CCBA3}"/>
          </ac:spMkLst>
        </pc:spChg>
      </pc:sldChg>
      <pc:sldChg chg="modSp mod">
        <pc:chgData name="Sandra Lourenço" userId="74afd7a7-ecd9-41e5-a914-6ee31a88df2d" providerId="ADAL" clId="{AD1809C3-7245-4831-A730-1E135C34EFA1}" dt="2021-07-26T12:32:37.751" v="139" actId="114"/>
        <pc:sldMkLst>
          <pc:docMk/>
          <pc:sldMk cId="351271652" sldId="268"/>
        </pc:sldMkLst>
        <pc:spChg chg="mod">
          <ac:chgData name="Sandra Lourenço" userId="74afd7a7-ecd9-41e5-a914-6ee31a88df2d" providerId="ADAL" clId="{AD1809C3-7245-4831-A730-1E135C34EFA1}" dt="2021-07-26T12:32:37.751" v="139" actId="114"/>
          <ac:spMkLst>
            <pc:docMk/>
            <pc:sldMk cId="351271652" sldId="268"/>
            <ac:spMk id="3" creationId="{334ED9E8-9E60-409A-BCEC-171AFC24AFA9}"/>
          </ac:spMkLst>
        </pc:spChg>
      </pc:sldChg>
      <pc:sldChg chg="modSp mod">
        <pc:chgData name="Sandra Lourenço" userId="74afd7a7-ecd9-41e5-a914-6ee31a88df2d" providerId="ADAL" clId="{AD1809C3-7245-4831-A730-1E135C34EFA1}" dt="2021-07-26T12:27:50.070" v="88" actId="20577"/>
        <pc:sldMkLst>
          <pc:docMk/>
          <pc:sldMk cId="1952260607" sldId="269"/>
        </pc:sldMkLst>
        <pc:spChg chg="mod">
          <ac:chgData name="Sandra Lourenço" userId="74afd7a7-ecd9-41e5-a914-6ee31a88df2d" providerId="ADAL" clId="{AD1809C3-7245-4831-A730-1E135C34EFA1}" dt="2021-07-26T12:26:40.222" v="65" actId="790"/>
          <ac:spMkLst>
            <pc:docMk/>
            <pc:sldMk cId="1952260607" sldId="269"/>
            <ac:spMk id="6" creationId="{513E47A3-FAAA-454B-95FD-BB88E4507DA0}"/>
          </ac:spMkLst>
        </pc:spChg>
        <pc:spChg chg="mod">
          <ac:chgData name="Sandra Lourenço" userId="74afd7a7-ecd9-41e5-a914-6ee31a88df2d" providerId="ADAL" clId="{AD1809C3-7245-4831-A730-1E135C34EFA1}" dt="2021-07-26T12:27:50.070" v="88" actId="20577"/>
          <ac:spMkLst>
            <pc:docMk/>
            <pc:sldMk cId="1952260607" sldId="269"/>
            <ac:spMk id="10" creationId="{9F86BB6A-262D-4F07-B023-E478D0E0C5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D1FAB-0178-4A12-82F8-A0569CB48535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60EA4-DBA1-4894-9392-0DBE3A48BBB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3008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Resumir</a:t>
            </a:r>
            <a:r>
              <a:rPr lang="en-US" dirty="0"/>
              <a:t> o o projecto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3642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Apresentar</a:t>
            </a:r>
            <a:r>
              <a:rPr lang="en-US" dirty="0"/>
              <a:t> o Biorxiv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659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Falar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a </a:t>
            </a:r>
            <a:r>
              <a:rPr lang="en-US" dirty="0" err="1"/>
              <a:t>experiencia</a:t>
            </a:r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organizamos</a:t>
            </a:r>
            <a:endParaRPr lang="en-US" dirty="0"/>
          </a:p>
          <a:p>
            <a:r>
              <a:rPr lang="en-US" dirty="0"/>
              <a:t>Que ferramentas </a:t>
            </a:r>
            <a:r>
              <a:rPr lang="en-US" dirty="0" err="1"/>
              <a:t>usamos</a:t>
            </a:r>
            <a:endParaRPr lang="en-US" dirty="0"/>
          </a:p>
          <a:p>
            <a:r>
              <a:rPr lang="en-US" dirty="0" err="1"/>
              <a:t>Delinear</a:t>
            </a:r>
            <a:r>
              <a:rPr lang="en-US" dirty="0"/>
              <a:t> do Trabalho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00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Descrever</a:t>
            </a:r>
            <a:r>
              <a:rPr lang="en-US" dirty="0"/>
              <a:t> as </a:t>
            </a:r>
            <a:r>
              <a:rPr lang="en-US" dirty="0" err="1"/>
              <a:t>fases</a:t>
            </a:r>
            <a:r>
              <a:rPr lang="en-US" dirty="0"/>
              <a:t> do </a:t>
            </a:r>
            <a:r>
              <a:rPr lang="en-US" dirty="0" err="1"/>
              <a:t>planeamento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83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Descricao</a:t>
            </a:r>
            <a:r>
              <a:rPr lang="en-US" dirty="0"/>
              <a:t> dos </a:t>
            </a:r>
            <a:r>
              <a:rPr lang="en-US" dirty="0" err="1"/>
              <a:t>Passsos</a:t>
            </a:r>
            <a:r>
              <a:rPr lang="en-US" dirty="0"/>
              <a:t> dados na </a:t>
            </a:r>
            <a:r>
              <a:rPr lang="en-US" dirty="0" err="1"/>
              <a:t>fase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do </a:t>
            </a:r>
            <a:r>
              <a:rPr lang="en-US" dirty="0" err="1"/>
              <a:t>desenvolvimento</a:t>
            </a:r>
            <a:r>
              <a:rPr lang="en-US" dirty="0"/>
              <a:t> (</a:t>
            </a:r>
            <a:r>
              <a:rPr lang="en-US" dirty="0" err="1"/>
              <a:t>servidor</a:t>
            </a:r>
            <a:r>
              <a:rPr lang="en-US" dirty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2054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Continuacao</a:t>
            </a:r>
            <a:r>
              <a:rPr lang="en-US" dirty="0"/>
              <a:t> do </a:t>
            </a:r>
            <a:r>
              <a:rPr lang="en-US" dirty="0" err="1"/>
              <a:t>Desenvolvimento</a:t>
            </a:r>
            <a:r>
              <a:rPr lang="en-US" dirty="0"/>
              <a:t> e o trabalho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grupo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247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60EA4-DBA1-4894-9392-0DBE3A48BBB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578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7EE3-7A70-47B4-AD76-8F8D0BDAF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C0A06-9B27-448C-AAE4-10C807430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9E610-E076-4334-905F-2799B375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BB8D6-5FC1-4758-9F14-44A88AA19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CAB2A-D1C2-4177-B98A-8D8C4103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73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5FE3-2BC9-4A9B-B9A0-094A37A5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68EB4-C51E-40AE-B506-1CEDB062C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59F14-DC4A-4495-BAB9-6E56572AA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BFA4E-3097-42B1-B48A-2B506CCE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49AE9-78A0-49A8-BC1C-BCD0EDAA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554ABC-EC90-45D7-9197-95BF70F63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29F04-D60B-473D-B1E4-DC2510A98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BCE83-28D9-4EE7-96DC-446E6932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95D4F-C04A-4935-AB03-F3B59165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53582-F2D2-4992-ADCA-8932EB2D3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21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65AA-FA7F-48C4-BEB9-70E629A1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35B4-5291-4886-9F9C-4E960A0F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74914-AB55-4F7E-BB56-E4C57ADD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3EE4D-B1FE-4A56-BFF8-A64FC014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A4932-1CD1-4E2C-9802-38ABD5A51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792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E211-440C-4145-93F6-691FDCCC3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46581-A76F-4053-AEE8-20820F3B9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8C8BC-B369-4781-9949-5EEA54005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9A8B-9C5D-49A0-B4AD-FEC94FBF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4DD3-71A1-4F3F-86B6-2AC952A0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901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69A00-7D42-4527-8F3F-93809A20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B0444-BBBC-454F-8F57-670276AB50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A6D7A-BFAA-4C20-9EB9-E4B4D0C19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D1757-6B16-4246-ABAC-DA51DBAD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8D91AC-9441-4C61-A7A2-76EE7B76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4CB05-B514-4F93-B8FC-6378E2BA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822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F25D-1F8A-414D-AB6F-02517959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0BAFCB-5181-40B8-A9AF-66B61E9AA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2902A-1DC8-422B-B511-FF3AE4816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B8F02-23AC-4C99-A939-FE2B8BD0A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FDA5E-E1B4-4030-92EA-5E370369AE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7DBB2-B2A8-4371-BC55-5C417BDCB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77062-5D99-46F1-8120-3DDDD8A1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4A1E5-AE86-4959-A672-4820E8E1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22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9758-CFBF-43E6-95EF-11DF9CDB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A4172-6978-40B8-BF03-F8EA78909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26A9D-130B-47F4-964A-65AE9A9B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EA6B5-E8CA-4CEA-99A0-FA65E4D1D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384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7D37C-40C3-427F-90C5-93E245BAF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CE9D3-60BC-4246-A116-46DA8C99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F6F17-D5B3-4C7A-8BA5-218E69C8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33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CFC4-BA29-45BE-A22D-92AAC935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FD868-13BD-406C-BF23-0AF424A8A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43A0A-C8E0-413F-9B73-C33BE3905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88866-4DEF-47B0-8A9D-59521879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6448D-7824-439D-B186-E3B58D40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289A8-82E1-43B5-9437-1EFE7B917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128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66007-E863-4227-8568-6CB6175E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3B9ABE-FBAD-4939-BBDF-5C9B6F3815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C12AF-CB12-42D6-A91E-75B9C07A1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7AEC5-4AFB-4780-89C9-7386A613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41A53-4AA8-487D-9A2F-825DDCD0C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E44096-AD4A-4D89-8003-12F697A1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059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8E165-1F1D-4852-9CB6-93EA867F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C2C5F-1E6D-406B-B751-6CDC26FFA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41311-8CBD-4ECF-A256-3B4F825B3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186A2-FBBA-41A9-A957-600B90CDB012}" type="datetimeFigureOut">
              <a:rPr lang="pt-PT" smtClean="0"/>
              <a:t>26/07/2021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5B565-89B0-472E-8C6A-6AA356599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3A1F0-4B79-4279-ADC7-882E679A7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EC68-4C5F-43D5-B723-5DA5662390C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0029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tugarxiv.t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A6C6F6F-A30D-43D2-B6F4-8D41BB752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6200056-B53B-4CC5-8337-3B6D8982E9FE}"/>
              </a:ext>
            </a:extLst>
          </p:cNvPr>
          <p:cNvGrpSpPr/>
          <p:nvPr/>
        </p:nvGrpSpPr>
        <p:grpSpPr>
          <a:xfrm>
            <a:off x="7701705" y="386969"/>
            <a:ext cx="4209535" cy="1427205"/>
            <a:chOff x="2496065" y="2001795"/>
            <a:chExt cx="4209535" cy="142720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87446BE-9AA7-431E-A02B-3B8DD1220B3E}"/>
                </a:ext>
              </a:extLst>
            </p:cNvPr>
            <p:cNvSpPr/>
            <p:nvPr/>
          </p:nvSpPr>
          <p:spPr>
            <a:xfrm>
              <a:off x="2496065" y="2001795"/>
              <a:ext cx="4209535" cy="1427205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CCA0C7-21E7-4A5E-98DE-0942AFF136FE}"/>
                </a:ext>
              </a:extLst>
            </p:cNvPr>
            <p:cNvSpPr txBox="1"/>
            <p:nvPr/>
          </p:nvSpPr>
          <p:spPr>
            <a:xfrm>
              <a:off x="2702011" y="2067697"/>
              <a:ext cx="382694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00B050"/>
                  </a:solidFill>
                </a:rPr>
                <a:t>tuga</a:t>
              </a:r>
              <a:r>
                <a:rPr lang="en-US" sz="7200" b="1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7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xiv</a:t>
              </a:r>
              <a:endParaRPr lang="pt-PT" sz="7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Imagem 3">
            <a:extLst>
              <a:ext uri="{FF2B5EF4-FFF2-40B4-BE49-F238E27FC236}">
                <a16:creationId xmlns:a16="http://schemas.microsoft.com/office/drawing/2014/main" id="{4AD352B0-28B1-409F-B68A-E27ABF199B7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582" y="5388093"/>
            <a:ext cx="1863014" cy="1017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DCE2B-41D2-42F8-9399-82F00983DD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8" y="345797"/>
            <a:ext cx="5123809" cy="59238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7D99AA-E646-4E89-991C-225E5C719D93}"/>
              </a:ext>
            </a:extLst>
          </p:cNvPr>
          <p:cNvSpPr txBox="1"/>
          <p:nvPr/>
        </p:nvSpPr>
        <p:spPr>
          <a:xfrm>
            <a:off x="5318444" y="1968425"/>
            <a:ext cx="661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Aplicação Web para incrementar funcionalidades do biorxiv/medrxiv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21D470-A070-40DB-9DEC-3EF700A7BD47}"/>
              </a:ext>
            </a:extLst>
          </p:cNvPr>
          <p:cNvSpPr txBox="1"/>
          <p:nvPr/>
        </p:nvSpPr>
        <p:spPr>
          <a:xfrm>
            <a:off x="8959727" y="4305899"/>
            <a:ext cx="2969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Luís </a:t>
            </a:r>
            <a:r>
              <a:rPr lang="en-US" dirty="0" err="1"/>
              <a:t>Mergulhão</a:t>
            </a:r>
            <a:r>
              <a:rPr lang="en-US" dirty="0"/>
              <a:t>   (30003522)</a:t>
            </a:r>
          </a:p>
          <a:p>
            <a:pPr algn="just"/>
            <a:r>
              <a:rPr lang="en-US" dirty="0"/>
              <a:t>Ricardo Tomás     (30002215)</a:t>
            </a:r>
          </a:p>
          <a:p>
            <a:pPr algn="just"/>
            <a:r>
              <a:rPr lang="en-US" dirty="0"/>
              <a:t>Sandra Lourenço (30002835)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87771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AA7EF-A0D4-438C-A6AD-4B2BC013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1FB405-E809-43FF-81D5-E94C01B4F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0" y="1476911"/>
            <a:ext cx="4127500" cy="2743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E65B4-88FC-42F2-AA18-3FB5505119D4}"/>
              </a:ext>
            </a:extLst>
          </p:cNvPr>
          <p:cNvSpPr txBox="1"/>
          <p:nvPr/>
        </p:nvSpPr>
        <p:spPr>
          <a:xfrm>
            <a:off x="7310781" y="6167438"/>
            <a:ext cx="368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Bibliografia</a:t>
            </a:r>
            <a:r>
              <a:rPr lang="en-US" dirty="0"/>
              <a:t> </a:t>
            </a:r>
            <a:r>
              <a:rPr lang="en-US" dirty="0" err="1"/>
              <a:t>incluida</a:t>
            </a:r>
            <a:r>
              <a:rPr lang="en-US" dirty="0"/>
              <a:t> no Relatorio final</a:t>
            </a: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34734-870D-4F12-94E0-47F44C18F27B}"/>
              </a:ext>
            </a:extLst>
          </p:cNvPr>
          <p:cNvSpPr txBox="1"/>
          <p:nvPr/>
        </p:nvSpPr>
        <p:spPr>
          <a:xfrm>
            <a:off x="1019175" y="823516"/>
            <a:ext cx="3374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 </a:t>
            </a:r>
            <a:r>
              <a:rPr lang="en-US" b="1" dirty="0" err="1"/>
              <a:t>foi</a:t>
            </a:r>
            <a:r>
              <a:rPr lang="en-US" b="1" dirty="0"/>
              <a:t> possivel… </a:t>
            </a:r>
            <a:r>
              <a:rPr lang="en-US" b="1" dirty="0" err="1"/>
              <a:t>foi</a:t>
            </a:r>
            <a:r>
              <a:rPr lang="en-US" b="1" dirty="0"/>
              <a:t> devido a </a:t>
            </a:r>
            <a:r>
              <a:rPr lang="en-US" b="1" dirty="0" err="1"/>
              <a:t>vcs</a:t>
            </a:r>
            <a:r>
              <a:rPr lang="en-US" b="1" dirty="0"/>
              <a:t>…</a:t>
            </a:r>
          </a:p>
          <a:p>
            <a:endParaRPr lang="en-US" dirty="0"/>
          </a:p>
          <a:p>
            <a:r>
              <a:rPr lang="en-US" sz="4400" b="1" dirty="0"/>
              <a:t>Obrigado !!!</a:t>
            </a:r>
            <a:endParaRPr lang="pt-PT" sz="4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B88E56-3F97-4946-8DDC-2A3D87661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2421066"/>
            <a:ext cx="2371678" cy="2371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CBB7CE-CA2F-4B50-8EC2-6BFD4D2CE786}"/>
              </a:ext>
            </a:extLst>
          </p:cNvPr>
          <p:cNvSpPr txBox="1"/>
          <p:nvPr/>
        </p:nvSpPr>
        <p:spPr>
          <a:xfrm>
            <a:off x="2403834" y="4423412"/>
            <a:ext cx="9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3Quotas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74071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D37FB5-726C-4DB4-8BA4-718782520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"/>
            <a:ext cx="12190992" cy="68574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597B-05CB-4CDC-946B-CB75167C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8861" cy="4351338"/>
          </a:xfrm>
        </p:spPr>
        <p:txBody>
          <a:bodyPr>
            <a:normAutofit fontScale="92500"/>
          </a:bodyPr>
          <a:lstStyle/>
          <a:p>
            <a:r>
              <a:rPr lang="pt-PT" sz="2400" dirty="0"/>
              <a:t>Aplicação Web para incrementar funcionalidades do </a:t>
            </a:r>
            <a:r>
              <a:rPr lang="pt-PT" sz="2400" dirty="0" err="1"/>
              <a:t>bioRxiv</a:t>
            </a:r>
            <a:r>
              <a:rPr lang="pt-PT" sz="2400" dirty="0"/>
              <a:t>/</a:t>
            </a:r>
            <a:r>
              <a:rPr lang="pt-PT" sz="2400" dirty="0" err="1"/>
              <a:t>medRxiv</a:t>
            </a:r>
            <a:endParaRPr lang="pt-PT" sz="2400" dirty="0"/>
          </a:p>
          <a:p>
            <a:r>
              <a:rPr lang="pt-PT" sz="2400" dirty="0"/>
              <a:t>Designou-se tugaRxiv identificando assim o nosso país. Também serviu de inspiração para várias decisões gráficas</a:t>
            </a:r>
          </a:p>
          <a:p>
            <a:r>
              <a:rPr lang="pt-PT" sz="2400" dirty="0"/>
              <a:t>Encontra-se disponível em </a:t>
            </a:r>
            <a:r>
              <a:rPr lang="pt-PT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http://www.tugarxiv.tk/</a:t>
            </a:r>
            <a:endParaRPr lang="pt-PT" sz="2400" dirty="0"/>
          </a:p>
          <a:p>
            <a:r>
              <a:rPr lang="pt-PT" sz="2400" dirty="0"/>
              <a:t>Optámos por Inglês num sentido de globalidade</a:t>
            </a:r>
          </a:p>
          <a:p>
            <a:r>
              <a:rPr lang="pt-PT" sz="2400" dirty="0"/>
              <a:t>Destacamos o foco em funcionalidades para um utilizador poder organizar os seus conteúdos (gravar favoritos, criar notas por artigo, organizar por pastas)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17217-9886-4911-B893-8EFF76C82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329" y="1432255"/>
            <a:ext cx="4697691" cy="2342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CA168-5957-4602-B30C-A43795949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2960" y="4055327"/>
            <a:ext cx="4710060" cy="2342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CD444F-522F-47B9-8174-E3E3472ED6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3279"/>
            <a:ext cx="2808889" cy="1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9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A8857D-F259-4882-857F-45EF2B6B4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597B-05CB-4CDC-946B-CB75167CC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25" y="1414401"/>
            <a:ext cx="7441429" cy="529748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PT" sz="2400" dirty="0" err="1"/>
              <a:t>bioRxiv</a:t>
            </a:r>
            <a:r>
              <a:rPr lang="pt-PT" sz="2400" dirty="0"/>
              <a:t> é um arquivo online gratuito de </a:t>
            </a:r>
            <a:r>
              <a:rPr lang="pt-PT" sz="2400" i="1" dirty="0" err="1"/>
              <a:t>preprints</a:t>
            </a:r>
            <a:r>
              <a:rPr lang="pt-PT" sz="2400" dirty="0"/>
              <a:t> não publicados.</a:t>
            </a:r>
          </a:p>
          <a:p>
            <a:pPr algn="just"/>
            <a:r>
              <a:rPr lang="pt-PT" sz="2400" dirty="0"/>
              <a:t>Os </a:t>
            </a:r>
            <a:r>
              <a:rPr lang="pt-PT" sz="2400" i="1" dirty="0" err="1"/>
              <a:t>preprints</a:t>
            </a:r>
            <a:r>
              <a:rPr lang="pt-PT" sz="2400" dirty="0"/>
              <a:t> são projetos de artigos científicos.</a:t>
            </a:r>
          </a:p>
          <a:p>
            <a:pPr algn="just"/>
            <a:r>
              <a:rPr lang="pt-PT" sz="2400" dirty="0"/>
              <a:t>Primeiro artigo data de Novembro de 2013.</a:t>
            </a:r>
          </a:p>
          <a:p>
            <a:pPr algn="just"/>
            <a:r>
              <a:rPr lang="pt-PT" sz="2400" dirty="0"/>
              <a:t>Em Junho 2019 foi criado o </a:t>
            </a:r>
            <a:r>
              <a:rPr lang="pt-PT" sz="2400" dirty="0" err="1"/>
              <a:t>medRxiv</a:t>
            </a:r>
            <a:r>
              <a:rPr lang="pt-PT" sz="2400" dirty="0"/>
              <a:t> com especial foco em </a:t>
            </a:r>
            <a:r>
              <a:rPr lang="pt-PT" sz="2400" i="1" dirty="0" err="1"/>
              <a:t>clinical</a:t>
            </a:r>
            <a:r>
              <a:rPr lang="pt-PT" sz="2400" i="1" dirty="0"/>
              <a:t> </a:t>
            </a:r>
            <a:r>
              <a:rPr lang="pt-PT" sz="2400" i="1" dirty="0" err="1"/>
              <a:t>trials</a:t>
            </a:r>
            <a:r>
              <a:rPr lang="pt-PT" sz="2400" i="1" dirty="0"/>
              <a:t>. </a:t>
            </a:r>
            <a:r>
              <a:rPr lang="pt-PT" sz="2400" dirty="0"/>
              <a:t>A partir desse ponto as matérias mais ligadas a medicina deixam de estar no</a:t>
            </a:r>
            <a:r>
              <a:rPr lang="pt-PT" sz="2400" i="1" dirty="0"/>
              <a:t> </a:t>
            </a:r>
            <a:r>
              <a:rPr lang="pt-PT" sz="2400" dirty="0" err="1"/>
              <a:t>bioRxiv</a:t>
            </a:r>
            <a:r>
              <a:rPr lang="pt-PT" sz="2400" i="1" dirty="0"/>
              <a:t>.</a:t>
            </a:r>
          </a:p>
          <a:p>
            <a:pPr algn="just"/>
            <a:r>
              <a:rPr lang="pt-PT" sz="2400" dirty="0"/>
              <a:t>Todos os artigos passam por um processo básico de triagem de conteúdo ofensivo e / ou não científico e de material que possa representar um risco para a saúde ou biossegurança e são verificados quanto a plágio.</a:t>
            </a:r>
          </a:p>
          <a:p>
            <a:pPr algn="just"/>
            <a:r>
              <a:rPr lang="pt-PT" sz="2400" dirty="0"/>
              <a:t>O </a:t>
            </a:r>
            <a:r>
              <a:rPr lang="pt-PT" sz="2400" dirty="0" err="1"/>
              <a:t>bioRxiv</a:t>
            </a:r>
            <a:r>
              <a:rPr lang="pt-PT" sz="2400" dirty="0"/>
              <a:t> está ligado à área das ciências da vida enquanto que o </a:t>
            </a:r>
            <a:r>
              <a:rPr lang="pt-PT" sz="2400" dirty="0" err="1"/>
              <a:t>medRxiv</a:t>
            </a:r>
            <a:r>
              <a:rPr lang="pt-PT" sz="2400" dirty="0"/>
              <a:t> dispõe de artigos ligados à medicina.  </a:t>
            </a:r>
          </a:p>
          <a:p>
            <a:pPr algn="just"/>
            <a:r>
              <a:rPr lang="pt-PT" sz="2400" dirty="0"/>
              <a:t>Ambos são suportados por plataformas muito robustas, mas carecem de algumas ferramentas adicionais para profissionais, investigadores e catedráticos.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03C91F-BA59-45E4-AF48-25BBC46B9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363" y="5242513"/>
            <a:ext cx="3063325" cy="9340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6B12C8F-1E4C-4BC8-8787-3EF1E8F58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094" y="419242"/>
            <a:ext cx="3063326" cy="11458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39386-AD1A-4C29-ACFA-85355941F452}"/>
              </a:ext>
            </a:extLst>
          </p:cNvPr>
          <p:cNvSpPr txBox="1"/>
          <p:nvPr/>
        </p:nvSpPr>
        <p:spPr>
          <a:xfrm>
            <a:off x="709125" y="419242"/>
            <a:ext cx="41825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+mj-lt"/>
              </a:rPr>
              <a:t>O que é o </a:t>
            </a:r>
            <a:r>
              <a:rPr lang="en-US" sz="4400" dirty="0" err="1">
                <a:latin typeface="+mj-lt"/>
              </a:rPr>
              <a:t>bioRxiv</a:t>
            </a:r>
            <a:endParaRPr lang="pt-PT" sz="4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3A7AC6-064F-43E0-943D-6AE51BEDF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1954" y="2281288"/>
            <a:ext cx="2838141" cy="22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6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F60EF-08A8-4BF0-BC52-6E11C4F6E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55007-2047-45F8-A6E5-7AB8B4C97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07" y="142709"/>
            <a:ext cx="4910271" cy="32862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B11309-E0BF-4A5D-9946-B881F4626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648" y="3514714"/>
            <a:ext cx="4463705" cy="3125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EB470-1801-499D-ACF8-92A90B256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5032" y="1991374"/>
            <a:ext cx="4173151" cy="2679550"/>
          </a:xfrm>
          <a:prstGeom prst="rect">
            <a:avLst/>
          </a:prstGeom>
        </p:spPr>
      </p:pic>
      <p:pic>
        <p:nvPicPr>
          <p:cNvPr id="6" name="Imagem 3">
            <a:extLst>
              <a:ext uri="{FF2B5EF4-FFF2-40B4-BE49-F238E27FC236}">
                <a16:creationId xmlns:a16="http://schemas.microsoft.com/office/drawing/2014/main" id="{2438C341-58A8-4B61-AD98-03230D450888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096000" y="4618205"/>
            <a:ext cx="3946221" cy="2019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A6D86-E57D-4354-9713-CA1E3D520953}"/>
              </a:ext>
            </a:extLst>
          </p:cNvPr>
          <p:cNvSpPr txBox="1"/>
          <p:nvPr/>
        </p:nvSpPr>
        <p:spPr>
          <a:xfrm flipH="1">
            <a:off x="467880" y="1386745"/>
            <a:ext cx="57383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/>
              <a:t>Durante a fase de Planeamento: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Reuniões constantes no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Utilização de ferramentas OneNote e </a:t>
            </a:r>
            <a:r>
              <a:rPr lang="pt-PT" sz="2000" dirty="0" err="1"/>
              <a:t>Sharepoint</a:t>
            </a:r>
            <a:r>
              <a:rPr lang="pt-PT" sz="2000" dirty="0"/>
              <a:t> para representar ideias, trocar ficheiros e trabalhar simultaneamente.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Investigação sobre oferta disponível na web e soluções para implementação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DB158-5854-4043-A13B-2A0E92E3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80" y="373742"/>
            <a:ext cx="10515600" cy="1325563"/>
          </a:xfrm>
        </p:spPr>
        <p:txBody>
          <a:bodyPr/>
          <a:lstStyle/>
          <a:p>
            <a:r>
              <a:rPr lang="en-US" dirty="0"/>
              <a:t>Fase de Planeamento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32901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04DD14-919D-4C8C-9136-C1BB88CDF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0"/>
            <a:ext cx="12190992" cy="6857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3AB24-B787-4102-9897-D13182FF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Planeamento</a:t>
            </a:r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CB30A852-0BB4-46A1-8903-9A1F3F003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89991" y="2574201"/>
            <a:ext cx="2490497" cy="28868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24F93F-F29E-46CA-AA0F-222990CFBD9F}"/>
              </a:ext>
            </a:extLst>
          </p:cNvPr>
          <p:cNvSpPr txBox="1"/>
          <p:nvPr/>
        </p:nvSpPr>
        <p:spPr>
          <a:xfrm>
            <a:off x="997229" y="1402572"/>
            <a:ext cx="58754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Delineação das funcionalidades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Definimos a navegação e o design do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Desenvolvimento da arquitetura do sistema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Funcionamento de alto nível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2000" dirty="0"/>
              <a:t>Delineação das funcionalidades mais granulares e interligações (processos, procedimentos e correlações)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000" dirty="0"/>
              <a:t>Elaboração da proposta de projeto</a:t>
            </a:r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312D7B43-ED74-49F4-B7AE-6DD31E1E8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58" y="4178155"/>
            <a:ext cx="6242173" cy="15919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87201D-F46C-4130-9AB2-523E4AC782D1}"/>
              </a:ext>
            </a:extLst>
          </p:cNvPr>
          <p:cNvGrpSpPr/>
          <p:nvPr/>
        </p:nvGrpSpPr>
        <p:grpSpPr>
          <a:xfrm>
            <a:off x="7637030" y="322435"/>
            <a:ext cx="4397033" cy="2038596"/>
            <a:chOff x="1820692" y="1757129"/>
            <a:chExt cx="9533107" cy="4419834"/>
          </a:xfrm>
        </p:grpSpPr>
        <p:pic>
          <p:nvPicPr>
            <p:cNvPr id="8" name="Imagem 9">
              <a:extLst>
                <a:ext uri="{FF2B5EF4-FFF2-40B4-BE49-F238E27FC236}">
                  <a16:creationId xmlns:a16="http://schemas.microsoft.com/office/drawing/2014/main" id="{7650AABF-1870-4CF1-AA4F-CC324A357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7180" y="1757129"/>
              <a:ext cx="5477639" cy="3343742"/>
            </a:xfrm>
            <a:prstGeom prst="rect">
              <a:avLst/>
            </a:prstGeom>
          </p:spPr>
        </p:pic>
        <p:pic>
          <p:nvPicPr>
            <p:cNvPr id="9" name="Imagem 11">
              <a:extLst>
                <a:ext uri="{FF2B5EF4-FFF2-40B4-BE49-F238E27FC236}">
                  <a16:creationId xmlns:a16="http://schemas.microsoft.com/office/drawing/2014/main" id="{F56E66F6-A3D1-4E42-92EF-4B8FB125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0692" y="2636391"/>
              <a:ext cx="5515745" cy="3315163"/>
            </a:xfrm>
            <a:prstGeom prst="rect">
              <a:avLst/>
            </a:prstGeom>
          </p:spPr>
        </p:pic>
        <p:pic>
          <p:nvPicPr>
            <p:cNvPr id="10" name="Imagem 13">
              <a:extLst>
                <a:ext uri="{FF2B5EF4-FFF2-40B4-BE49-F238E27FC236}">
                  <a16:creationId xmlns:a16="http://schemas.microsoft.com/office/drawing/2014/main" id="{544C9EB8-0936-4BDA-B818-FB825A488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8054" y="2861800"/>
              <a:ext cx="5515745" cy="3315163"/>
            </a:xfrm>
            <a:prstGeom prst="rect">
              <a:avLst/>
            </a:prstGeom>
          </p:spPr>
        </p:pic>
      </p:grpSp>
      <p:pic>
        <p:nvPicPr>
          <p:cNvPr id="11" name="Imagem 4">
            <a:extLst>
              <a:ext uri="{FF2B5EF4-FFF2-40B4-BE49-F238E27FC236}">
                <a16:creationId xmlns:a16="http://schemas.microsoft.com/office/drawing/2014/main" id="{5536A459-8097-457E-B721-92B9EAC057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918" y="4496968"/>
            <a:ext cx="1925618" cy="19281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1FA2C2-2CF2-45EC-825A-CD53F51F92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37" y="3506987"/>
            <a:ext cx="1118211" cy="8472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E1CCFE-D88D-430D-B44D-7EE8EA77B6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25" y="2619923"/>
            <a:ext cx="851224" cy="6869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785F29-8C03-497D-8E3A-D06FA8046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214" y="2376377"/>
            <a:ext cx="1167270" cy="127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2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9BE92C-16E3-49F5-B381-D46240366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E6992D-AE62-4477-8332-7E74CD8A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650"/>
            <a:ext cx="10515600" cy="1325563"/>
          </a:xfrm>
        </p:spPr>
        <p:txBody>
          <a:bodyPr/>
          <a:lstStyle/>
          <a:p>
            <a:r>
              <a:rPr lang="pt-PT" dirty="0"/>
              <a:t>Desenvolvimento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F3EBAE-8832-47B0-B8A4-B9AFCA03C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71" y="443060"/>
            <a:ext cx="4743080" cy="3402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A3CAECD-6184-414A-A8B5-A8AC9AB3B62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91" y="4158932"/>
            <a:ext cx="3870960" cy="21799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03672C-EA5F-4F96-8920-5AE798B75130}"/>
              </a:ext>
            </a:extLst>
          </p:cNvPr>
          <p:cNvSpPr txBox="1"/>
          <p:nvPr/>
        </p:nvSpPr>
        <p:spPr>
          <a:xfrm>
            <a:off x="650449" y="1743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083B1-5E09-4009-AE31-856AA8F12CC2}"/>
              </a:ext>
            </a:extLst>
          </p:cNvPr>
          <p:cNvSpPr txBox="1"/>
          <p:nvPr/>
        </p:nvSpPr>
        <p:spPr>
          <a:xfrm>
            <a:off x="835180" y="1866507"/>
            <a:ext cx="5908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Implementação do servidor que iria salvaguardar todo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O servidor foi também preparado para salvaguardar o trabalho em equipa e remoto: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Criação de utilizadores com alguns direitos </a:t>
            </a:r>
            <a:r>
              <a:rPr lang="pt-PT" dirty="0" err="1"/>
              <a:t>admin</a:t>
            </a:r>
            <a:endParaRPr lang="pt-P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Servidor SSH e FTP para ligação ao sistema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Configuração NAT no router para permitir acesso em portas específicas e </a:t>
            </a:r>
            <a:r>
              <a:rPr lang="pt-PT" dirty="0" err="1"/>
              <a:t>routeadas</a:t>
            </a:r>
            <a:r>
              <a:rPr lang="pt-PT" dirty="0"/>
              <a:t> ao servidor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dirty="0"/>
              <a:t>Permissões de acesso especificas dentro da pasta de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Simultaneamente iniciou-se a estrutura de diretórios do site assim como os </a:t>
            </a:r>
            <a:r>
              <a:rPr lang="pt-PT" i="1" dirty="0" err="1"/>
              <a:t>wireframes</a:t>
            </a:r>
            <a:r>
              <a:rPr lang="pt-PT" dirty="0"/>
              <a:t> HTML + CSS das diversas páginas e os </a:t>
            </a:r>
            <a:r>
              <a:rPr lang="pt-PT" i="1" dirty="0"/>
              <a:t>Node </a:t>
            </a:r>
            <a:r>
              <a:rPr lang="pt-PT" i="1" dirty="0" err="1"/>
              <a:t>Routings</a:t>
            </a:r>
            <a:endParaRPr lang="pt-P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3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4F609E-F829-4A9F-ADBB-138A26066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2" cy="6857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8A35BC-4321-424E-995B-02A3FB91F2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42029" y="228031"/>
            <a:ext cx="2692458" cy="2652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A49BA-ED14-4855-8377-C60B923B2B7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35181" y="2970510"/>
            <a:ext cx="1599306" cy="101666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13E47A3-FAAA-454B-95FD-BB88E450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650"/>
            <a:ext cx="10515600" cy="1325563"/>
          </a:xfrm>
        </p:spPr>
        <p:txBody>
          <a:bodyPr/>
          <a:lstStyle/>
          <a:p>
            <a:r>
              <a:rPr lang="pt-PT" dirty="0"/>
              <a:t>Desenvolvimento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792AB-D3B2-42D9-84BF-A5D510251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3339" y="228892"/>
            <a:ext cx="1599305" cy="625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6BB6A-262D-4F07-B023-E478D0E0C583}"/>
              </a:ext>
            </a:extLst>
          </p:cNvPr>
          <p:cNvSpPr txBox="1"/>
          <p:nvPr/>
        </p:nvSpPr>
        <p:spPr>
          <a:xfrm>
            <a:off x="659876" y="1674213"/>
            <a:ext cx="64950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Foi tido em atenção a matriz de risco e acautelados backups e outros cuidados para prevenir possíveis percas</a:t>
            </a:r>
          </a:p>
          <a:p>
            <a:endParaRPr lang="pt-PT" dirty="0"/>
          </a:p>
          <a:p>
            <a:r>
              <a:rPr lang="pt-PT" dirty="0"/>
              <a:t>Após terminar a implementação do servidor: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Criação e importação dos dados para a Base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Colocação do </a:t>
            </a:r>
            <a:r>
              <a:rPr lang="pt-PT" i="1" dirty="0" err="1"/>
              <a:t>Wireframe</a:t>
            </a:r>
            <a:r>
              <a:rPr lang="pt-PT" dirty="0"/>
              <a:t> no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r>
              <a:rPr lang="pt-PT" dirty="0"/>
              <a:t>Demos então inicio ao trabalho colaborativo praticamente diário através de Teams. </a:t>
            </a:r>
          </a:p>
          <a:p>
            <a:endParaRPr lang="pt-PT" dirty="0"/>
          </a:p>
          <a:p>
            <a:r>
              <a:rPr lang="pt-PT" dirty="0"/>
              <a:t>Nas diversas fases do projeto efetuávamos testes constantes para verificar o funcionamento.</a:t>
            </a:r>
          </a:p>
          <a:p>
            <a:endParaRPr lang="pt-P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A3E579-672C-4F45-949A-C6417390D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3082" y="5074852"/>
            <a:ext cx="3870809" cy="1409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D874EE-8A87-4353-B097-F59E933A3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2839" y="4025240"/>
            <a:ext cx="2725207" cy="24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6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D04B9D-CF10-4477-BC10-89A909074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0"/>
            <a:ext cx="12190992" cy="6857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E1BB2-4838-448B-81D9-AFCE5F7B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E221F-B465-4F8F-809E-1AABCEA4C524}"/>
              </a:ext>
            </a:extLst>
          </p:cNvPr>
          <p:cNvSpPr txBox="1"/>
          <p:nvPr/>
        </p:nvSpPr>
        <p:spPr>
          <a:xfrm>
            <a:off x="838199" y="3601858"/>
            <a:ext cx="49875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Positivos: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 arquitetura do sistema planeada funcionou dentro das expectativas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O design ficou apelativo e a funcionalidades resultaram conforme o esperado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 aprendizagem através da investigação efetuada e a sua aplicação no projeto representou um grande salto nas nossas capacidades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A resiliência foi testada ao máximo e superada</a:t>
            </a:r>
            <a:r>
              <a:rPr lang="en-US" dirty="0"/>
              <a:t>	</a:t>
            </a:r>
            <a:endParaRPr lang="pt-P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C04C1-3D0D-4CC5-8D43-A443222DDB23}"/>
              </a:ext>
            </a:extLst>
          </p:cNvPr>
          <p:cNvSpPr txBox="1"/>
          <p:nvPr/>
        </p:nvSpPr>
        <p:spPr>
          <a:xfrm>
            <a:off x="6366234" y="3601858"/>
            <a:ext cx="49875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Negativos: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O sistema de busca funciona contudo a performance ficou muito aquém do esperado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Faltou enriquecer as estatísticas especialmente as do utilizador e do administrador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7FB64F-A854-4113-8296-93EFCD9F0718}"/>
              </a:ext>
            </a:extLst>
          </p:cNvPr>
          <p:cNvSpPr txBox="1"/>
          <p:nvPr/>
        </p:nvSpPr>
        <p:spPr>
          <a:xfrm>
            <a:off x="838199" y="1317149"/>
            <a:ext cx="1051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Olhando para todo o projeto, honestamente, estamos orgulhosos do que conseguimos e consideramos muito positivo o resultado final do projeto: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Começámos praticamente sem experiencia em todas as áreas onde navegámos (desde as linguagens utilizadas, à base de dados escolhida, até aos sistemas implementados)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Apontámos para fazer as coisas de raiz, e aprender como elas funcionavam no seu </a:t>
            </a:r>
            <a:r>
              <a:rPr lang="pt-PT" i="1" dirty="0"/>
              <a:t>core, </a:t>
            </a:r>
            <a:r>
              <a:rPr lang="pt-PT" dirty="0"/>
              <a:t>durante a nossa “caminhada”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Resultado : terminámos a 95% do planeado com 2000% de orgulho </a:t>
            </a:r>
            <a:r>
              <a:rPr lang="pt-PT" dirty="0">
                <a:sym typeface="Wingdings" panose="05000000000000000000" pitchFamily="2" charset="2"/>
              </a:rPr>
              <a:t></a:t>
            </a: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30711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E64B6-FC9D-4F54-9471-EA6D99B91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BE1BB2-4838-448B-81D9-AFCE5F7B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v2.0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ED9E8-9E60-409A-BCEC-171AFC24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pt-PT" dirty="0"/>
              <a:t>Criação da página dos Termos e Políticas de Privacidade</a:t>
            </a:r>
          </a:p>
          <a:p>
            <a:pPr algn="just"/>
            <a:r>
              <a:rPr lang="pt-PT" dirty="0"/>
              <a:t>Informação sobre a única cookie de funcionamento utilizada</a:t>
            </a:r>
          </a:p>
          <a:p>
            <a:pPr algn="just"/>
            <a:r>
              <a:rPr lang="pt-PT" dirty="0"/>
              <a:t>Disponibilização do manual em PDF na área de FAQ</a:t>
            </a:r>
          </a:p>
          <a:p>
            <a:pPr algn="just"/>
            <a:r>
              <a:rPr lang="pt-PT" dirty="0"/>
              <a:t>Implementação das estatísticas de utilização de artigos, tráfego, histórico, etc.</a:t>
            </a:r>
          </a:p>
          <a:p>
            <a:pPr algn="just"/>
            <a:r>
              <a:rPr lang="pt-PT" dirty="0"/>
              <a:t>Alterar o modo de mensagens em email para uma ferramenta de monitorização dos contactos de utilização (</a:t>
            </a:r>
            <a:r>
              <a:rPr lang="pt-PT" i="1" dirty="0"/>
              <a:t>Ticket </a:t>
            </a:r>
            <a:r>
              <a:rPr lang="pt-PT" i="1" dirty="0" err="1"/>
              <a:t>Tool</a:t>
            </a:r>
            <a:r>
              <a:rPr lang="pt-PT" dirty="0"/>
              <a:t>) e controlo das respostas</a:t>
            </a:r>
          </a:p>
          <a:p>
            <a:pPr algn="just"/>
            <a:r>
              <a:rPr lang="pt-PT" dirty="0"/>
              <a:t>Suportar o site num sistema realmente profissional, devidamente dimensionado as necessidades, e com capacidade de computação para dar resposta a analise da quantidade de dados disponível</a:t>
            </a:r>
          </a:p>
          <a:p>
            <a:pPr algn="just"/>
            <a:r>
              <a:rPr lang="pt-PT" dirty="0"/>
              <a:t>Rever o processo de indexação, possivelmente ate a utilização de ferramentas próprias para o efeito.</a:t>
            </a:r>
          </a:p>
          <a:p>
            <a:pPr algn="just"/>
            <a:r>
              <a:rPr lang="pt-PT" dirty="0"/>
              <a:t>Melhorar o sistema de favoritos, separando a </a:t>
            </a:r>
            <a:r>
              <a:rPr lang="pt-PT" i="1" dirty="0" err="1"/>
              <a:t>sidebar</a:t>
            </a:r>
            <a:r>
              <a:rPr lang="pt-PT" dirty="0"/>
              <a:t> do </a:t>
            </a:r>
            <a:r>
              <a:rPr lang="pt-PT" i="1" dirty="0" err="1"/>
              <a:t>main</a:t>
            </a:r>
            <a:r>
              <a:rPr lang="pt-PT" dirty="0"/>
              <a:t> </a:t>
            </a:r>
            <a:r>
              <a:rPr lang="pt-PT" i="1" dirty="0"/>
              <a:t>container</a:t>
            </a:r>
            <a:r>
              <a:rPr lang="pt-PT" dirty="0"/>
              <a:t> e desta forma dar mais dinâmica no arrasto de favoritos.</a:t>
            </a:r>
          </a:p>
          <a:p>
            <a:pPr algn="just"/>
            <a:r>
              <a:rPr lang="pt-PT" dirty="0"/>
              <a:t>Também na </a:t>
            </a:r>
            <a:r>
              <a:rPr lang="pt-PT" i="1" dirty="0" err="1"/>
              <a:t>Tree</a:t>
            </a:r>
            <a:r>
              <a:rPr lang="pt-PT" i="1" dirty="0"/>
              <a:t> </a:t>
            </a:r>
            <a:r>
              <a:rPr lang="pt-PT" i="1" dirty="0" err="1"/>
              <a:t>Structure</a:t>
            </a:r>
            <a:r>
              <a:rPr lang="pt-PT" i="1" dirty="0"/>
              <a:t> </a:t>
            </a:r>
            <a:r>
              <a:rPr lang="pt-PT" dirty="0"/>
              <a:t>guardar o histórico da visualização no </a:t>
            </a:r>
            <a:r>
              <a:rPr lang="pt-PT" i="1" dirty="0" err="1"/>
              <a:t>refresh</a:t>
            </a:r>
            <a:r>
              <a:rPr lang="pt-PT" dirty="0"/>
              <a:t> da visualização e desta forma manter abertas ou fechadas as pastas de acordo com a necessidade do utilizador.</a:t>
            </a:r>
          </a:p>
          <a:p>
            <a:pPr algn="just"/>
            <a:r>
              <a:rPr lang="pt-PT" dirty="0"/>
              <a:t>Incorporar uma ferramenta de visualização e gestão das notas guardadas, sabendo em cada artigo estão</a:t>
            </a:r>
          </a:p>
          <a:p>
            <a:pPr algn="just"/>
            <a:r>
              <a:rPr lang="pt-PT" dirty="0"/>
              <a:t>Melhorar as estatísticas gerais e implementar as estatísticas de utilizador</a:t>
            </a:r>
          </a:p>
          <a:p>
            <a:pPr algn="just"/>
            <a:r>
              <a:rPr lang="pt-PT" dirty="0"/>
              <a:t>Corrigir alguns </a:t>
            </a:r>
            <a:r>
              <a:rPr lang="pt-PT" i="1" dirty="0"/>
              <a:t>bugs</a:t>
            </a:r>
            <a:r>
              <a:rPr lang="pt-PT" dirty="0"/>
              <a:t> que possam ter passado.</a:t>
            </a:r>
          </a:p>
          <a:p>
            <a:pPr algn="just"/>
            <a:r>
              <a:rPr lang="pt-PT" dirty="0"/>
              <a:t>Integração de novidades para o utilizador de acordo com critérios de seleção como por exemplo as categorias mais importantes para o utilizador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36F41-309D-4683-ACE8-EC69EFE86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48" y="365125"/>
            <a:ext cx="2808889" cy="117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16FD9526AE8D479705719AB0E5EE82" ma:contentTypeVersion="12" ma:contentTypeDescription="Create a new document." ma:contentTypeScope="" ma:versionID="f0fe677aaad1f991f3303a31ef35bff4">
  <xsd:schema xmlns:xsd="http://www.w3.org/2001/XMLSchema" xmlns:xs="http://www.w3.org/2001/XMLSchema" xmlns:p="http://schemas.microsoft.com/office/2006/metadata/properties" xmlns:ns2="fd9af0ba-85fa-4628-bbd4-2046cebac9fe" xmlns:ns3="b68a4827-0ba4-427e-9615-782acad16477" targetNamespace="http://schemas.microsoft.com/office/2006/metadata/properties" ma:root="true" ma:fieldsID="5282863a90058d7a5804b77decb5819b" ns2:_="" ns3:_="">
    <xsd:import namespace="fd9af0ba-85fa-4628-bbd4-2046cebac9fe"/>
    <xsd:import namespace="b68a4827-0ba4-427e-9615-782acad164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9af0ba-85fa-4628-bbd4-2046cebac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8a4827-0ba4-427e-9615-782acad1647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B7A40B-1193-4705-8211-3448DA4A56E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FEA5DC-48E4-4688-B7EA-009A42E98F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97F4A7-C910-497C-9534-CF17E10B0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9af0ba-85fa-4628-bbd4-2046cebac9fe"/>
    <ds:schemaRef ds:uri="b68a4827-0ba4-427e-9615-782acad164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920</Words>
  <Application>Microsoft Office PowerPoint</Application>
  <PresentationFormat>Ecrã Panorâmico</PresentationFormat>
  <Paragraphs>96</Paragraphs>
  <Slides>10</Slides>
  <Notes>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Apresentação do PowerPoint</vt:lpstr>
      <vt:lpstr>Fase de Planeamento</vt:lpstr>
      <vt:lpstr>Planeamento</vt:lpstr>
      <vt:lpstr>Desenvolvimento</vt:lpstr>
      <vt:lpstr>Desenvolvimento</vt:lpstr>
      <vt:lpstr>Conclusão</vt:lpstr>
      <vt:lpstr>                    v2.0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tugaRxiv</dc:title>
  <dc:creator>Ricardo Tomas</dc:creator>
  <cp:lastModifiedBy>Sandra Lourenço</cp:lastModifiedBy>
  <cp:revision>23</cp:revision>
  <dcterms:created xsi:type="dcterms:W3CDTF">2021-07-19T15:00:48Z</dcterms:created>
  <dcterms:modified xsi:type="dcterms:W3CDTF">2021-07-26T12:33:07Z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0x010100E216FD9526AE8D479705719AB0E5EE82</vt:lpwstr>
  </property>
</Properties>
</file>